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96" r:id="rId5"/>
    <p:sldMasterId id="2147483724" r:id="rId6"/>
  </p:sldMasterIdLst>
  <p:notesMasterIdLst>
    <p:notesMasterId r:id="rId29"/>
  </p:notesMasterIdLst>
  <p:sldIdLst>
    <p:sldId id="2147481247" r:id="rId7"/>
    <p:sldId id="2146847455" r:id="rId8"/>
    <p:sldId id="2146847456" r:id="rId9"/>
    <p:sldId id="2146847452" r:id="rId10"/>
    <p:sldId id="330" r:id="rId11"/>
    <p:sldId id="256" r:id="rId12"/>
    <p:sldId id="257" r:id="rId13"/>
    <p:sldId id="258" r:id="rId14"/>
    <p:sldId id="259" r:id="rId15"/>
    <p:sldId id="260" r:id="rId16"/>
    <p:sldId id="261" r:id="rId17"/>
    <p:sldId id="262" r:id="rId18"/>
    <p:sldId id="263" r:id="rId19"/>
    <p:sldId id="264" r:id="rId20"/>
    <p:sldId id="265" r:id="rId21"/>
    <p:sldId id="266" r:id="rId22"/>
    <p:sldId id="267" r:id="rId23"/>
    <p:sldId id="2146847458" r:id="rId24"/>
    <p:sldId id="2147481248" r:id="rId25"/>
    <p:sldId id="2147481249" r:id="rId26"/>
    <p:sldId id="2147481251" r:id="rId27"/>
    <p:sldId id="2146847459" r:id="rId28"/>
  </p:sldIdLst>
  <p:sldSz cx="12192000" cy="6858000"/>
  <p:notesSz cx="7010400" cy="9296400"/>
  <p:embeddedFontLst>
    <p:embeddedFont>
      <p:font typeface="DM Mono" panose="020B0509040201040103" pitchFamily="49" charset="0"/>
      <p:regular r:id="rId30"/>
      <p:italic r:id="rId31"/>
    </p:embeddedFont>
    <p:embeddedFont>
      <p:font typeface="DM Mono Light" panose="020B0309040201040103" pitchFamily="49" charset="0"/>
      <p:regular r:id="rId32"/>
      <p:italic r:id="rId33"/>
    </p:embeddedFont>
    <p:embeddedFont>
      <p:font typeface="DM Sans" pitchFamily="2" charset="0"/>
      <p:regular r:id="rId34"/>
      <p:bold r:id="rId35"/>
      <p:italic r:id="rId36"/>
      <p:boldItalic r:id="rId37"/>
    </p:embeddedFont>
    <p:embeddedFont>
      <p:font typeface="Oswald" panose="00000500000000000000" pitchFamily="2" charset="0"/>
      <p:regular r:id="rId38"/>
      <p:bold r:id="rId39"/>
      <p:italic r:id="rId40"/>
    </p:embeddedFont>
    <p:embeddedFont>
      <p:font typeface="OSWALD LIGHT" panose="00000400000000000000" pitchFamily="2" charset="0"/>
      <p:regular r:id="rId41"/>
    </p:embeddedFont>
    <p:embeddedFont>
      <p:font typeface="Oswald Medium" panose="00000600000000000000" pitchFamily="2" charset="0"/>
      <p:regular r:id="rId42"/>
    </p:embeddedFont>
    <p:embeddedFont>
      <p:font typeface="Oswald SemiBold" panose="00000700000000000000" pitchFamily="2" charset="0"/>
      <p:regular r:id="rId43"/>
      <p:bold r:id="rId44"/>
    </p:embeddedFont>
    <p:embeddedFont>
      <p:font typeface="Roboto" panose="02000000000000000000" pitchFamily="2" charset="0"/>
      <p:regular r:id="rId45"/>
      <p:bold r:id="rId46"/>
      <p:italic r:id="rId47"/>
      <p:boldItalic r:id="rId48"/>
    </p:embeddedFont>
    <p:embeddedFont>
      <p:font typeface="Work Sans" pitchFamily="2"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2C2A28-46F3-4347-063D-C22B3FC103EF}" name="Olivia Womack" initials="OW" userId="S::L.Olivia.Womack@arkansasedc.com::33d3eb78-dde3-4bb0-8d5d-08eaca1f78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1C2C"/>
    <a:srgbClr val="CE202F"/>
    <a:srgbClr val="FFFFFF"/>
    <a:srgbClr val="DF4C38"/>
    <a:srgbClr val="E4513D"/>
    <a:srgbClr val="DF5B49"/>
    <a:srgbClr val="C55343"/>
    <a:srgbClr val="C65E50"/>
    <a:srgbClr val="5576B1"/>
    <a:srgbClr val="77C4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A04442-1FA6-4470-AE45-BABCEAF30745}" v="6" dt="2025-11-04T23:21:21.2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96164"/>
  </p:normalViewPr>
  <p:slideViewPr>
    <p:cSldViewPr snapToGrid="0">
      <p:cViewPr varScale="1">
        <p:scale>
          <a:sx n="106" d="100"/>
          <a:sy n="106" d="100"/>
        </p:scale>
        <p:origin x="1350"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0.fntdata"/><Relationship Id="rId21" Type="http://schemas.openxmlformats.org/officeDocument/2006/relationships/slide" Target="slides/slide15.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notesMaster" Target="notesMasters/notes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22.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microsoft.com/office/2018/10/relationships/authors" Target="authors.xml"/><Relationship Id="rId20" Type="http://schemas.openxmlformats.org/officeDocument/2006/relationships/slide" Target="slides/slide14.xml"/><Relationship Id="rId41" Type="http://schemas.openxmlformats.org/officeDocument/2006/relationships/font" Target="fonts/font12.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7.fntdata"/><Relationship Id="rId49" Type="http://schemas.openxmlformats.org/officeDocument/2006/relationships/font" Target="fonts/font20.fntdata"/><Relationship Id="rId57" Type="http://schemas.microsoft.com/office/2016/11/relationships/changesInfo" Target="changesInfos/changesInfo1.xml"/><Relationship Id="rId10" Type="http://schemas.openxmlformats.org/officeDocument/2006/relationships/slide" Target="slides/slide4.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lory Race" userId="2f3b95af-638b-4c69-8a2e-990cab33bd3a" providerId="ADAL" clId="{5E885FBB-AF26-47F2-BC86-79D900A61A07}"/>
    <pc:docChg chg="undo custSel addSld delSld modSld sldOrd delMainMaster">
      <pc:chgData name="Mallory Race" userId="2f3b95af-638b-4c69-8a2e-990cab33bd3a" providerId="ADAL" clId="{5E885FBB-AF26-47F2-BC86-79D900A61A07}" dt="2025-11-06T19:30:33.418" v="130" actId="2696"/>
      <pc:docMkLst>
        <pc:docMk/>
      </pc:docMkLst>
      <pc:sldChg chg="add del setBg modNotes">
        <pc:chgData name="Mallory Race" userId="2f3b95af-638b-4c69-8a2e-990cab33bd3a" providerId="ADAL" clId="{5E885FBB-AF26-47F2-BC86-79D900A61A07}" dt="2025-11-03T18:19:58.382" v="109"/>
        <pc:sldMkLst>
          <pc:docMk/>
          <pc:sldMk cId="0" sldId="256"/>
        </pc:sldMkLst>
      </pc:sldChg>
      <pc:sldChg chg="modSp add del modNotes">
        <pc:chgData name="Mallory Race" userId="2f3b95af-638b-4c69-8a2e-990cab33bd3a" providerId="ADAL" clId="{5E885FBB-AF26-47F2-BC86-79D900A61A07}" dt="2025-11-03T18:20:40.604" v="111"/>
        <pc:sldMkLst>
          <pc:docMk/>
          <pc:sldMk cId="0" sldId="257"/>
        </pc:sldMkLst>
        <pc:spChg chg="mod">
          <ac:chgData name="Mallory Race" userId="2f3b95af-638b-4c69-8a2e-990cab33bd3a" providerId="ADAL" clId="{5E885FBB-AF26-47F2-BC86-79D900A61A07}" dt="2025-11-03T18:19:49.676" v="107"/>
          <ac:spMkLst>
            <pc:docMk/>
            <pc:sldMk cId="0" sldId="257"/>
            <ac:spMk id="78" creationId="{00000000-0000-0000-0000-000000000000}"/>
          </ac:spMkLst>
        </pc:spChg>
      </pc:sldChg>
      <pc:sldChg chg="modSp add del modNotes">
        <pc:chgData name="Mallory Race" userId="2f3b95af-638b-4c69-8a2e-990cab33bd3a" providerId="ADAL" clId="{5E885FBB-AF26-47F2-BC86-79D900A61A07}" dt="2025-11-03T18:20:40.604" v="111"/>
        <pc:sldMkLst>
          <pc:docMk/>
          <pc:sldMk cId="0" sldId="258"/>
        </pc:sldMkLst>
        <pc:spChg chg="mod">
          <ac:chgData name="Mallory Race" userId="2f3b95af-638b-4c69-8a2e-990cab33bd3a" providerId="ADAL" clId="{5E885FBB-AF26-47F2-BC86-79D900A61A07}" dt="2025-11-03T18:19:49.676" v="107"/>
          <ac:spMkLst>
            <pc:docMk/>
            <pc:sldMk cId="0" sldId="258"/>
            <ac:spMk id="91" creationId="{00000000-0000-0000-0000-000000000000}"/>
          </ac:spMkLst>
        </pc:spChg>
      </pc:sldChg>
      <pc:sldChg chg="modSp add del setBg modNotes">
        <pc:chgData name="Mallory Race" userId="2f3b95af-638b-4c69-8a2e-990cab33bd3a" providerId="ADAL" clId="{5E885FBB-AF26-47F2-BC86-79D900A61A07}" dt="2025-11-03T18:20:40.604" v="111"/>
        <pc:sldMkLst>
          <pc:docMk/>
          <pc:sldMk cId="0" sldId="259"/>
        </pc:sldMkLst>
        <pc:spChg chg="mod">
          <ac:chgData name="Mallory Race" userId="2f3b95af-638b-4c69-8a2e-990cab33bd3a" providerId="ADAL" clId="{5E885FBB-AF26-47F2-BC86-79D900A61A07}" dt="2025-11-03T18:19:49.676" v="107"/>
          <ac:spMkLst>
            <pc:docMk/>
            <pc:sldMk cId="0" sldId="259"/>
            <ac:spMk id="115" creationId="{00000000-0000-0000-0000-000000000000}"/>
          </ac:spMkLst>
        </pc:spChg>
      </pc:sldChg>
      <pc:sldChg chg="modSp add del modNotes">
        <pc:chgData name="Mallory Race" userId="2f3b95af-638b-4c69-8a2e-990cab33bd3a" providerId="ADAL" clId="{5E885FBB-AF26-47F2-BC86-79D900A61A07}" dt="2025-11-03T18:20:40.604" v="111"/>
        <pc:sldMkLst>
          <pc:docMk/>
          <pc:sldMk cId="0" sldId="260"/>
        </pc:sldMkLst>
        <pc:spChg chg="mod">
          <ac:chgData name="Mallory Race" userId="2f3b95af-638b-4c69-8a2e-990cab33bd3a" providerId="ADAL" clId="{5E885FBB-AF26-47F2-BC86-79D900A61A07}" dt="2025-11-03T18:19:49.676" v="107"/>
          <ac:spMkLst>
            <pc:docMk/>
            <pc:sldMk cId="0" sldId="260"/>
            <ac:spMk id="139" creationId="{00000000-0000-0000-0000-000000000000}"/>
          </ac:spMkLst>
        </pc:spChg>
      </pc:sldChg>
      <pc:sldChg chg="modSp add del modNotes">
        <pc:chgData name="Mallory Race" userId="2f3b95af-638b-4c69-8a2e-990cab33bd3a" providerId="ADAL" clId="{5E885FBB-AF26-47F2-BC86-79D900A61A07}" dt="2025-11-03T18:20:40.604" v="111"/>
        <pc:sldMkLst>
          <pc:docMk/>
          <pc:sldMk cId="0" sldId="261"/>
        </pc:sldMkLst>
        <pc:spChg chg="mod">
          <ac:chgData name="Mallory Race" userId="2f3b95af-638b-4c69-8a2e-990cab33bd3a" providerId="ADAL" clId="{5E885FBB-AF26-47F2-BC86-79D900A61A07}" dt="2025-11-03T18:19:49.676" v="107"/>
          <ac:spMkLst>
            <pc:docMk/>
            <pc:sldMk cId="0" sldId="261"/>
            <ac:spMk id="176" creationId="{00000000-0000-0000-0000-000000000000}"/>
          </ac:spMkLst>
        </pc:spChg>
      </pc:sldChg>
      <pc:sldChg chg="modSp add del modNotes">
        <pc:chgData name="Mallory Race" userId="2f3b95af-638b-4c69-8a2e-990cab33bd3a" providerId="ADAL" clId="{5E885FBB-AF26-47F2-BC86-79D900A61A07}" dt="2025-11-03T18:20:40.604" v="111"/>
        <pc:sldMkLst>
          <pc:docMk/>
          <pc:sldMk cId="0" sldId="262"/>
        </pc:sldMkLst>
        <pc:spChg chg="mod">
          <ac:chgData name="Mallory Race" userId="2f3b95af-638b-4c69-8a2e-990cab33bd3a" providerId="ADAL" clId="{5E885FBB-AF26-47F2-BC86-79D900A61A07}" dt="2025-11-03T18:19:49.676" v="107"/>
          <ac:spMkLst>
            <pc:docMk/>
            <pc:sldMk cId="0" sldId="262"/>
            <ac:spMk id="189" creationId="{00000000-0000-0000-0000-000000000000}"/>
          </ac:spMkLst>
        </pc:spChg>
      </pc:sldChg>
      <pc:sldChg chg="modSp add del modNotes">
        <pc:chgData name="Mallory Race" userId="2f3b95af-638b-4c69-8a2e-990cab33bd3a" providerId="ADAL" clId="{5E885FBB-AF26-47F2-BC86-79D900A61A07}" dt="2025-11-03T18:20:40.604" v="111"/>
        <pc:sldMkLst>
          <pc:docMk/>
          <pc:sldMk cId="0" sldId="263"/>
        </pc:sldMkLst>
        <pc:spChg chg="mod">
          <ac:chgData name="Mallory Race" userId="2f3b95af-638b-4c69-8a2e-990cab33bd3a" providerId="ADAL" clId="{5E885FBB-AF26-47F2-BC86-79D900A61A07}" dt="2025-11-03T18:19:49.676" v="107"/>
          <ac:spMkLst>
            <pc:docMk/>
            <pc:sldMk cId="0" sldId="263"/>
            <ac:spMk id="212" creationId="{00000000-0000-0000-0000-000000000000}"/>
          </ac:spMkLst>
        </pc:spChg>
      </pc:sldChg>
      <pc:sldChg chg="modSp add del modNotes">
        <pc:chgData name="Mallory Race" userId="2f3b95af-638b-4c69-8a2e-990cab33bd3a" providerId="ADAL" clId="{5E885FBB-AF26-47F2-BC86-79D900A61A07}" dt="2025-11-03T18:20:40.604" v="111"/>
        <pc:sldMkLst>
          <pc:docMk/>
          <pc:sldMk cId="0" sldId="264"/>
        </pc:sldMkLst>
        <pc:spChg chg="mod">
          <ac:chgData name="Mallory Race" userId="2f3b95af-638b-4c69-8a2e-990cab33bd3a" providerId="ADAL" clId="{5E885FBB-AF26-47F2-BC86-79D900A61A07}" dt="2025-11-03T18:19:49.676" v="107"/>
          <ac:spMkLst>
            <pc:docMk/>
            <pc:sldMk cId="0" sldId="264"/>
            <ac:spMk id="225" creationId="{00000000-0000-0000-0000-000000000000}"/>
          </ac:spMkLst>
        </pc:spChg>
      </pc:sldChg>
      <pc:sldChg chg="modSp add del setBg modNotes">
        <pc:chgData name="Mallory Race" userId="2f3b95af-638b-4c69-8a2e-990cab33bd3a" providerId="ADAL" clId="{5E885FBB-AF26-47F2-BC86-79D900A61A07}" dt="2025-11-03T18:20:40.604" v="111"/>
        <pc:sldMkLst>
          <pc:docMk/>
          <pc:sldMk cId="0" sldId="265"/>
        </pc:sldMkLst>
        <pc:spChg chg="mod">
          <ac:chgData name="Mallory Race" userId="2f3b95af-638b-4c69-8a2e-990cab33bd3a" providerId="ADAL" clId="{5E885FBB-AF26-47F2-BC86-79D900A61A07}" dt="2025-11-03T18:19:49.676" v="107"/>
          <ac:spMkLst>
            <pc:docMk/>
            <pc:sldMk cId="0" sldId="265"/>
            <ac:spMk id="247" creationId="{00000000-0000-0000-0000-000000000000}"/>
          </ac:spMkLst>
        </pc:spChg>
      </pc:sldChg>
      <pc:sldChg chg="modSp add del modNotes">
        <pc:chgData name="Mallory Race" userId="2f3b95af-638b-4c69-8a2e-990cab33bd3a" providerId="ADAL" clId="{5E885FBB-AF26-47F2-BC86-79D900A61A07}" dt="2025-11-03T18:20:40.604" v="111"/>
        <pc:sldMkLst>
          <pc:docMk/>
          <pc:sldMk cId="0" sldId="266"/>
        </pc:sldMkLst>
        <pc:spChg chg="mod">
          <ac:chgData name="Mallory Race" userId="2f3b95af-638b-4c69-8a2e-990cab33bd3a" providerId="ADAL" clId="{5E885FBB-AF26-47F2-BC86-79D900A61A07}" dt="2025-11-03T18:19:49.676" v="107"/>
          <ac:spMkLst>
            <pc:docMk/>
            <pc:sldMk cId="0" sldId="266"/>
            <ac:spMk id="266" creationId="{00000000-0000-0000-0000-000000000000}"/>
          </ac:spMkLst>
        </pc:spChg>
      </pc:sldChg>
      <pc:sldChg chg="modSp add del setBg modNotes">
        <pc:chgData name="Mallory Race" userId="2f3b95af-638b-4c69-8a2e-990cab33bd3a" providerId="ADAL" clId="{5E885FBB-AF26-47F2-BC86-79D900A61A07}" dt="2025-11-03T18:20:40.604" v="111"/>
        <pc:sldMkLst>
          <pc:docMk/>
          <pc:sldMk cId="0" sldId="267"/>
        </pc:sldMkLst>
        <pc:spChg chg="mod">
          <ac:chgData name="Mallory Race" userId="2f3b95af-638b-4c69-8a2e-990cab33bd3a" providerId="ADAL" clId="{5E885FBB-AF26-47F2-BC86-79D900A61A07}" dt="2025-11-03T18:19:49.676" v="107"/>
          <ac:spMkLst>
            <pc:docMk/>
            <pc:sldMk cId="0" sldId="267"/>
            <ac:spMk id="274" creationId="{00000000-0000-0000-0000-000000000000}"/>
          </ac:spMkLst>
        </pc:spChg>
      </pc:sldChg>
      <pc:sldChg chg="ord">
        <pc:chgData name="Mallory Race" userId="2f3b95af-638b-4c69-8a2e-990cab33bd3a" providerId="ADAL" clId="{5E885FBB-AF26-47F2-BC86-79D900A61A07}" dt="2025-11-03T18:20:40.604" v="111"/>
        <pc:sldMkLst>
          <pc:docMk/>
          <pc:sldMk cId="3653176575" sldId="330"/>
        </pc:sldMkLst>
      </pc:sldChg>
      <pc:sldChg chg="delSp modSp mod">
        <pc:chgData name="Mallory Race" userId="2f3b95af-638b-4c69-8a2e-990cab33bd3a" providerId="ADAL" clId="{5E885FBB-AF26-47F2-BC86-79D900A61A07}" dt="2025-11-03T17:49:16.078" v="82" actId="33524"/>
        <pc:sldMkLst>
          <pc:docMk/>
          <pc:sldMk cId="1351607776" sldId="2146847452"/>
        </pc:sldMkLst>
        <pc:spChg chg="mod">
          <ac:chgData name="Mallory Race" userId="2f3b95af-638b-4c69-8a2e-990cab33bd3a" providerId="ADAL" clId="{5E885FBB-AF26-47F2-BC86-79D900A61A07}" dt="2025-11-03T17:49:01.995" v="79" actId="1076"/>
          <ac:spMkLst>
            <pc:docMk/>
            <pc:sldMk cId="1351607776" sldId="2146847452"/>
            <ac:spMk id="11" creationId="{A62CD845-84B8-9AA3-26CC-166265465F68}"/>
          </ac:spMkLst>
        </pc:spChg>
        <pc:spChg chg="mod">
          <ac:chgData name="Mallory Race" userId="2f3b95af-638b-4c69-8a2e-990cab33bd3a" providerId="ADAL" clId="{5E885FBB-AF26-47F2-BC86-79D900A61A07}" dt="2025-11-03T17:49:16.078" v="82" actId="33524"/>
          <ac:spMkLst>
            <pc:docMk/>
            <pc:sldMk cId="1351607776" sldId="2146847452"/>
            <ac:spMk id="13" creationId="{48A9C740-23E9-3AA8-152B-4D8A79714926}"/>
          </ac:spMkLst>
        </pc:spChg>
      </pc:sldChg>
      <pc:sldChg chg="delSp modSp mod">
        <pc:chgData name="Mallory Race" userId="2f3b95af-638b-4c69-8a2e-990cab33bd3a" providerId="ADAL" clId="{5E885FBB-AF26-47F2-BC86-79D900A61A07}" dt="2025-11-03T19:28:55.924" v="118" actId="20577"/>
        <pc:sldMkLst>
          <pc:docMk/>
          <pc:sldMk cId="4129898392" sldId="2146847455"/>
        </pc:sldMkLst>
        <pc:spChg chg="mod">
          <ac:chgData name="Mallory Race" userId="2f3b95af-638b-4c69-8a2e-990cab33bd3a" providerId="ADAL" clId="{5E885FBB-AF26-47F2-BC86-79D900A61A07}" dt="2025-11-03T17:48:36.890" v="77" actId="20577"/>
          <ac:spMkLst>
            <pc:docMk/>
            <pc:sldMk cId="4129898392" sldId="2146847455"/>
            <ac:spMk id="2" creationId="{93A94977-9B28-C143-D0A4-D540982B820A}"/>
          </ac:spMkLst>
        </pc:spChg>
        <pc:spChg chg="mod">
          <ac:chgData name="Mallory Race" userId="2f3b95af-638b-4c69-8a2e-990cab33bd3a" providerId="ADAL" clId="{5E885FBB-AF26-47F2-BC86-79D900A61A07}" dt="2025-11-03T19:28:55.924" v="118" actId="20577"/>
          <ac:spMkLst>
            <pc:docMk/>
            <pc:sldMk cId="4129898392" sldId="2146847455"/>
            <ac:spMk id="6" creationId="{21192B6D-0EAD-9E7F-D43E-79EB38E5C515}"/>
          </ac:spMkLst>
        </pc:spChg>
        <pc:spChg chg="mod">
          <ac:chgData name="Mallory Race" userId="2f3b95af-638b-4c69-8a2e-990cab33bd3a" providerId="ADAL" clId="{5E885FBB-AF26-47F2-BC86-79D900A61A07}" dt="2025-11-03T19:28:51.088" v="117" actId="465"/>
          <ac:spMkLst>
            <pc:docMk/>
            <pc:sldMk cId="4129898392" sldId="2146847455"/>
            <ac:spMk id="9" creationId="{746AC93A-5A1C-1291-249E-15F5713A8E05}"/>
          </ac:spMkLst>
        </pc:spChg>
        <pc:spChg chg="mod">
          <ac:chgData name="Mallory Race" userId="2f3b95af-638b-4c69-8a2e-990cab33bd3a" providerId="ADAL" clId="{5E885FBB-AF26-47F2-BC86-79D900A61A07}" dt="2025-11-03T19:28:51.088" v="117" actId="465"/>
          <ac:spMkLst>
            <pc:docMk/>
            <pc:sldMk cId="4129898392" sldId="2146847455"/>
            <ac:spMk id="10" creationId="{16D81CEA-E1F3-9E8F-B676-00E266D754E9}"/>
          </ac:spMkLst>
        </pc:spChg>
      </pc:sldChg>
      <pc:sldChg chg="modSp mod">
        <pc:chgData name="Mallory Race" userId="2f3b95af-638b-4c69-8a2e-990cab33bd3a" providerId="ADAL" clId="{5E885FBB-AF26-47F2-BC86-79D900A61A07}" dt="2025-11-03T18:07:51.515" v="95" actId="20577"/>
        <pc:sldMkLst>
          <pc:docMk/>
          <pc:sldMk cId="3874006059" sldId="2146847458"/>
        </pc:sldMkLst>
        <pc:spChg chg="mod">
          <ac:chgData name="Mallory Race" userId="2f3b95af-638b-4c69-8a2e-990cab33bd3a" providerId="ADAL" clId="{5E885FBB-AF26-47F2-BC86-79D900A61A07}" dt="2025-11-03T18:07:51.515" v="95" actId="20577"/>
          <ac:spMkLst>
            <pc:docMk/>
            <pc:sldMk cId="3874006059" sldId="2146847458"/>
            <ac:spMk id="4" creationId="{0F799C0B-6E5F-9DE5-BF13-935294DEA4A7}"/>
          </ac:spMkLst>
        </pc:spChg>
      </pc:sldChg>
      <pc:sldChg chg="del">
        <pc:chgData name="Mallory Race" userId="2f3b95af-638b-4c69-8a2e-990cab33bd3a" providerId="ADAL" clId="{5E885FBB-AF26-47F2-BC86-79D900A61A07}" dt="2025-11-06T19:30:33.418" v="130" actId="2696"/>
        <pc:sldMkLst>
          <pc:docMk/>
          <pc:sldMk cId="4229350678" sldId="2147481245"/>
        </pc:sldMkLst>
      </pc:sldChg>
      <pc:sldChg chg="del">
        <pc:chgData name="Mallory Race" userId="2f3b95af-638b-4c69-8a2e-990cab33bd3a" providerId="ADAL" clId="{5E885FBB-AF26-47F2-BC86-79D900A61A07}" dt="2025-11-03T17:49:41.146" v="83" actId="2696"/>
        <pc:sldMkLst>
          <pc:docMk/>
          <pc:sldMk cId="833169693" sldId="2147481248"/>
        </pc:sldMkLst>
      </pc:sldChg>
      <pc:sldChg chg="addSp modSp new mod ord">
        <pc:chgData name="Mallory Race" userId="2f3b95af-638b-4c69-8a2e-990cab33bd3a" providerId="ADAL" clId="{5E885FBB-AF26-47F2-BC86-79D900A61A07}" dt="2025-11-03T18:10:56.199" v="106" actId="1076"/>
        <pc:sldMkLst>
          <pc:docMk/>
          <pc:sldMk cId="2966896240" sldId="2147481248"/>
        </pc:sldMkLst>
        <pc:picChg chg="add mod modCrop">
          <ac:chgData name="Mallory Race" userId="2f3b95af-638b-4c69-8a2e-990cab33bd3a" providerId="ADAL" clId="{5E885FBB-AF26-47F2-BC86-79D900A61A07}" dt="2025-11-03T18:10:56.199" v="106" actId="1076"/>
          <ac:picMkLst>
            <pc:docMk/>
            <pc:sldMk cId="2966896240" sldId="2147481248"/>
            <ac:picMk id="3" creationId="{353ECE0A-20E6-7419-6913-431E0F40FB10}"/>
          </ac:picMkLst>
        </pc:picChg>
      </pc:sldChg>
      <pc:sldChg chg="del">
        <pc:chgData name="Mallory Race" userId="2f3b95af-638b-4c69-8a2e-990cab33bd3a" providerId="ADAL" clId="{5E885FBB-AF26-47F2-BC86-79D900A61A07}" dt="2025-11-03T18:06:55.301" v="84" actId="2696"/>
        <pc:sldMkLst>
          <pc:docMk/>
          <pc:sldMk cId="1968046748" sldId="2147481249"/>
        </pc:sldMkLst>
      </pc:sldChg>
      <pc:sldChg chg="addSp modSp new mod">
        <pc:chgData name="Mallory Race" userId="2f3b95af-638b-4c69-8a2e-990cab33bd3a" providerId="ADAL" clId="{5E885FBB-AF26-47F2-BC86-79D900A61A07}" dt="2025-11-04T15:57:16.370" v="123" actId="14100"/>
        <pc:sldMkLst>
          <pc:docMk/>
          <pc:sldMk cId="2375069328" sldId="2147481249"/>
        </pc:sldMkLst>
        <pc:picChg chg="add mod">
          <ac:chgData name="Mallory Race" userId="2f3b95af-638b-4c69-8a2e-990cab33bd3a" providerId="ADAL" clId="{5E885FBB-AF26-47F2-BC86-79D900A61A07}" dt="2025-11-04T15:57:16.370" v="123" actId="14100"/>
          <ac:picMkLst>
            <pc:docMk/>
            <pc:sldMk cId="2375069328" sldId="2147481249"/>
            <ac:picMk id="3" creationId="{B21B6DFB-0741-4B5A-DA06-89563A97EC9C}"/>
          </ac:picMkLst>
        </pc:picChg>
      </pc:sldChg>
      <pc:sldChg chg="new del">
        <pc:chgData name="Mallory Race" userId="2f3b95af-638b-4c69-8a2e-990cab33bd3a" providerId="ADAL" clId="{5E885FBB-AF26-47F2-BC86-79D900A61A07}" dt="2025-11-04T23:21:15.985" v="125" actId="680"/>
        <pc:sldMkLst>
          <pc:docMk/>
          <pc:sldMk cId="412574470" sldId="2147481250"/>
        </pc:sldMkLst>
      </pc:sldChg>
      <pc:sldChg chg="del">
        <pc:chgData name="Mallory Race" userId="2f3b95af-638b-4c69-8a2e-990cab33bd3a" providerId="ADAL" clId="{5E885FBB-AF26-47F2-BC86-79D900A61A07}" dt="2025-11-03T18:07:04.349" v="85" actId="2696"/>
        <pc:sldMkLst>
          <pc:docMk/>
          <pc:sldMk cId="2940254213" sldId="2147481250"/>
        </pc:sldMkLst>
      </pc:sldChg>
      <pc:sldChg chg="new del">
        <pc:chgData name="Mallory Race" userId="2f3b95af-638b-4c69-8a2e-990cab33bd3a" providerId="ADAL" clId="{5E885FBB-AF26-47F2-BC86-79D900A61A07}" dt="2025-11-04T23:23:34.737" v="129" actId="2696"/>
        <pc:sldMkLst>
          <pc:docMk/>
          <pc:sldMk cId="3449468491" sldId="2147481250"/>
        </pc:sldMkLst>
      </pc:sldChg>
      <pc:sldChg chg="del">
        <pc:chgData name="Mallory Race" userId="2f3b95af-638b-4c69-8a2e-990cab33bd3a" providerId="ADAL" clId="{5E885FBB-AF26-47F2-BC86-79D900A61A07}" dt="2025-11-03T18:07:04.349" v="85" actId="2696"/>
        <pc:sldMkLst>
          <pc:docMk/>
          <pc:sldMk cId="0" sldId="2147481251"/>
        </pc:sldMkLst>
      </pc:sldChg>
      <pc:sldChg chg="delSp add setBg delDesignElem">
        <pc:chgData name="Mallory Race" userId="2f3b95af-638b-4c69-8a2e-990cab33bd3a" providerId="ADAL" clId="{5E885FBB-AF26-47F2-BC86-79D900A61A07}" dt="2025-11-04T23:21:21.272" v="128"/>
        <pc:sldMkLst>
          <pc:docMk/>
          <pc:sldMk cId="134383478" sldId="2147481251"/>
        </pc:sldMkLst>
      </pc:sldChg>
      <pc:sldChg chg="del">
        <pc:chgData name="Mallory Race" userId="2f3b95af-638b-4c69-8a2e-990cab33bd3a" providerId="ADAL" clId="{5E885FBB-AF26-47F2-BC86-79D900A61A07}" dt="2025-11-03T18:07:04.349" v="85" actId="2696"/>
        <pc:sldMkLst>
          <pc:docMk/>
          <pc:sldMk cId="0" sldId="2147481252"/>
        </pc:sldMkLst>
      </pc:sldChg>
      <pc:sldChg chg="del">
        <pc:chgData name="Mallory Race" userId="2f3b95af-638b-4c69-8a2e-990cab33bd3a" providerId="ADAL" clId="{5E885FBB-AF26-47F2-BC86-79D900A61A07}" dt="2025-11-03T18:07:04.349" v="85" actId="2696"/>
        <pc:sldMkLst>
          <pc:docMk/>
          <pc:sldMk cId="0" sldId="2147481253"/>
        </pc:sldMkLst>
      </pc:sldChg>
      <pc:sldMasterChg chg="del delSldLayout">
        <pc:chgData name="Mallory Race" userId="2f3b95af-638b-4c69-8a2e-990cab33bd3a" providerId="ADAL" clId="{5E885FBB-AF26-47F2-BC86-79D900A61A07}" dt="2025-11-03T18:07:04.349" v="85" actId="2696"/>
        <pc:sldMasterMkLst>
          <pc:docMk/>
          <pc:sldMasterMk cId="1392544467" sldId="2147483724"/>
        </pc:sldMasterMkLst>
        <pc:sldLayoutChg chg="del">
          <pc:chgData name="Mallory Race" userId="2f3b95af-638b-4c69-8a2e-990cab33bd3a" providerId="ADAL" clId="{5E885FBB-AF26-47F2-BC86-79D900A61A07}" dt="2025-11-03T18:07:04.349" v="85" actId="2696"/>
          <pc:sldLayoutMkLst>
            <pc:docMk/>
            <pc:sldMasterMk cId="1392544467" sldId="2147483724"/>
            <pc:sldLayoutMk cId="3123049299" sldId="2147483725"/>
          </pc:sldLayoutMkLst>
        </pc:sldLayoutChg>
        <pc:sldLayoutChg chg="del">
          <pc:chgData name="Mallory Race" userId="2f3b95af-638b-4c69-8a2e-990cab33bd3a" providerId="ADAL" clId="{5E885FBB-AF26-47F2-BC86-79D900A61A07}" dt="2025-11-03T18:07:04.349" v="85" actId="2696"/>
          <pc:sldLayoutMkLst>
            <pc:docMk/>
            <pc:sldMasterMk cId="1392544467" sldId="2147483724"/>
            <pc:sldLayoutMk cId="3419067128" sldId="2147483726"/>
          </pc:sldLayoutMkLst>
        </pc:sldLayoutChg>
        <pc:sldLayoutChg chg="del">
          <pc:chgData name="Mallory Race" userId="2f3b95af-638b-4c69-8a2e-990cab33bd3a" providerId="ADAL" clId="{5E885FBB-AF26-47F2-BC86-79D900A61A07}" dt="2025-11-03T18:07:04.349" v="85" actId="2696"/>
          <pc:sldLayoutMkLst>
            <pc:docMk/>
            <pc:sldMasterMk cId="1392544467" sldId="2147483724"/>
            <pc:sldLayoutMk cId="420241220" sldId="2147483727"/>
          </pc:sldLayoutMkLst>
        </pc:sldLayoutChg>
        <pc:sldLayoutChg chg="del">
          <pc:chgData name="Mallory Race" userId="2f3b95af-638b-4c69-8a2e-990cab33bd3a" providerId="ADAL" clId="{5E885FBB-AF26-47F2-BC86-79D900A61A07}" dt="2025-11-03T18:07:04.349" v="85" actId="2696"/>
          <pc:sldLayoutMkLst>
            <pc:docMk/>
            <pc:sldMasterMk cId="1392544467" sldId="2147483724"/>
            <pc:sldLayoutMk cId="1428376507" sldId="2147483728"/>
          </pc:sldLayoutMkLst>
        </pc:sldLayoutChg>
        <pc:sldLayoutChg chg="del">
          <pc:chgData name="Mallory Race" userId="2f3b95af-638b-4c69-8a2e-990cab33bd3a" providerId="ADAL" clId="{5E885FBB-AF26-47F2-BC86-79D900A61A07}" dt="2025-11-03T18:07:04.349" v="85" actId="2696"/>
          <pc:sldLayoutMkLst>
            <pc:docMk/>
            <pc:sldMasterMk cId="1392544467" sldId="2147483724"/>
            <pc:sldLayoutMk cId="518177152" sldId="2147483729"/>
          </pc:sldLayoutMkLst>
        </pc:sldLayoutChg>
        <pc:sldLayoutChg chg="del">
          <pc:chgData name="Mallory Race" userId="2f3b95af-638b-4c69-8a2e-990cab33bd3a" providerId="ADAL" clId="{5E885FBB-AF26-47F2-BC86-79D900A61A07}" dt="2025-11-03T18:07:04.349" v="85" actId="2696"/>
          <pc:sldLayoutMkLst>
            <pc:docMk/>
            <pc:sldMasterMk cId="1392544467" sldId="2147483724"/>
            <pc:sldLayoutMk cId="4139605470" sldId="2147483730"/>
          </pc:sldLayoutMkLst>
        </pc:sldLayoutChg>
        <pc:sldLayoutChg chg="del">
          <pc:chgData name="Mallory Race" userId="2f3b95af-638b-4c69-8a2e-990cab33bd3a" providerId="ADAL" clId="{5E885FBB-AF26-47F2-BC86-79D900A61A07}" dt="2025-11-03T18:07:04.349" v="85" actId="2696"/>
          <pc:sldLayoutMkLst>
            <pc:docMk/>
            <pc:sldMasterMk cId="1392544467" sldId="2147483724"/>
            <pc:sldLayoutMk cId="2394720618" sldId="2147483731"/>
          </pc:sldLayoutMkLst>
        </pc:sldLayoutChg>
      </pc:sldMasterChg>
      <pc:sldMasterChg chg="del delSldLayout">
        <pc:chgData name="Mallory Race" userId="2f3b95af-638b-4c69-8a2e-990cab33bd3a" providerId="ADAL" clId="{5E885FBB-AF26-47F2-BC86-79D900A61A07}" dt="2025-11-03T18:07:04.349" v="85" actId="2696"/>
        <pc:sldMasterMkLst>
          <pc:docMk/>
          <pc:sldMasterMk cId="2733225752" sldId="2147483732"/>
        </pc:sldMasterMkLst>
        <pc:sldLayoutChg chg="del">
          <pc:chgData name="Mallory Race" userId="2f3b95af-638b-4c69-8a2e-990cab33bd3a" providerId="ADAL" clId="{5E885FBB-AF26-47F2-BC86-79D900A61A07}" dt="2025-11-03T18:07:04.349" v="85" actId="2696"/>
          <pc:sldLayoutMkLst>
            <pc:docMk/>
            <pc:sldMasterMk cId="2733225752" sldId="2147483732"/>
            <pc:sldLayoutMk cId="1439926667" sldId="2147483733"/>
          </pc:sldLayoutMkLst>
        </pc:sldLayoutChg>
        <pc:sldLayoutChg chg="del">
          <pc:chgData name="Mallory Race" userId="2f3b95af-638b-4c69-8a2e-990cab33bd3a" providerId="ADAL" clId="{5E885FBB-AF26-47F2-BC86-79D900A61A07}" dt="2025-11-03T18:07:04.349" v="85" actId="2696"/>
          <pc:sldLayoutMkLst>
            <pc:docMk/>
            <pc:sldMasterMk cId="2733225752" sldId="2147483732"/>
            <pc:sldLayoutMk cId="1723222072" sldId="2147483734"/>
          </pc:sldLayoutMkLst>
        </pc:sldLayoutChg>
        <pc:sldLayoutChg chg="del">
          <pc:chgData name="Mallory Race" userId="2f3b95af-638b-4c69-8a2e-990cab33bd3a" providerId="ADAL" clId="{5E885FBB-AF26-47F2-BC86-79D900A61A07}" dt="2025-11-03T18:07:04.349" v="85" actId="2696"/>
          <pc:sldLayoutMkLst>
            <pc:docMk/>
            <pc:sldMasterMk cId="2733225752" sldId="2147483732"/>
            <pc:sldLayoutMk cId="1222673762" sldId="2147483735"/>
          </pc:sldLayoutMkLst>
        </pc:sldLayoutChg>
        <pc:sldLayoutChg chg="del">
          <pc:chgData name="Mallory Race" userId="2f3b95af-638b-4c69-8a2e-990cab33bd3a" providerId="ADAL" clId="{5E885FBB-AF26-47F2-BC86-79D900A61A07}" dt="2025-11-03T18:07:04.349" v="85" actId="2696"/>
          <pc:sldLayoutMkLst>
            <pc:docMk/>
            <pc:sldMasterMk cId="2733225752" sldId="2147483732"/>
            <pc:sldLayoutMk cId="825773597" sldId="2147483736"/>
          </pc:sldLayoutMkLst>
        </pc:sldLayoutChg>
        <pc:sldLayoutChg chg="del">
          <pc:chgData name="Mallory Race" userId="2f3b95af-638b-4c69-8a2e-990cab33bd3a" providerId="ADAL" clId="{5E885FBB-AF26-47F2-BC86-79D900A61A07}" dt="2025-11-03T18:07:04.349" v="85" actId="2696"/>
          <pc:sldLayoutMkLst>
            <pc:docMk/>
            <pc:sldMasterMk cId="2733225752" sldId="2147483732"/>
            <pc:sldLayoutMk cId="2687151372" sldId="2147483737"/>
          </pc:sldLayoutMkLst>
        </pc:sldLayoutChg>
        <pc:sldLayoutChg chg="del">
          <pc:chgData name="Mallory Race" userId="2f3b95af-638b-4c69-8a2e-990cab33bd3a" providerId="ADAL" clId="{5E885FBB-AF26-47F2-BC86-79D900A61A07}" dt="2025-11-03T18:07:04.349" v="85" actId="2696"/>
          <pc:sldLayoutMkLst>
            <pc:docMk/>
            <pc:sldMasterMk cId="2733225752" sldId="2147483732"/>
            <pc:sldLayoutMk cId="3660464295" sldId="2147483738"/>
          </pc:sldLayoutMkLst>
        </pc:sldLayoutChg>
        <pc:sldLayoutChg chg="del">
          <pc:chgData name="Mallory Race" userId="2f3b95af-638b-4c69-8a2e-990cab33bd3a" providerId="ADAL" clId="{5E885FBB-AF26-47F2-BC86-79D900A61A07}" dt="2025-11-03T18:07:04.349" v="85" actId="2696"/>
          <pc:sldLayoutMkLst>
            <pc:docMk/>
            <pc:sldMasterMk cId="2733225752" sldId="2147483732"/>
            <pc:sldLayoutMk cId="584583835" sldId="2147483739"/>
          </pc:sldLayoutMkLst>
        </pc:sldLayoutChg>
        <pc:sldLayoutChg chg="del">
          <pc:chgData name="Mallory Race" userId="2f3b95af-638b-4c69-8a2e-990cab33bd3a" providerId="ADAL" clId="{5E885FBB-AF26-47F2-BC86-79D900A61A07}" dt="2025-11-03T18:07:04.349" v="85" actId="2696"/>
          <pc:sldLayoutMkLst>
            <pc:docMk/>
            <pc:sldMasterMk cId="2733225752" sldId="2147483732"/>
            <pc:sldLayoutMk cId="2927444944" sldId="2147483740"/>
          </pc:sldLayoutMkLst>
        </pc:sldLayoutChg>
        <pc:sldLayoutChg chg="del">
          <pc:chgData name="Mallory Race" userId="2f3b95af-638b-4c69-8a2e-990cab33bd3a" providerId="ADAL" clId="{5E885FBB-AF26-47F2-BC86-79D900A61A07}" dt="2025-11-03T18:07:04.349" v="85" actId="2696"/>
          <pc:sldLayoutMkLst>
            <pc:docMk/>
            <pc:sldMasterMk cId="2733225752" sldId="2147483732"/>
            <pc:sldLayoutMk cId="1703207299" sldId="2147483741"/>
          </pc:sldLayoutMkLst>
        </pc:sldLayoutChg>
        <pc:sldLayoutChg chg="del">
          <pc:chgData name="Mallory Race" userId="2f3b95af-638b-4c69-8a2e-990cab33bd3a" providerId="ADAL" clId="{5E885FBB-AF26-47F2-BC86-79D900A61A07}" dt="2025-11-03T18:07:04.349" v="85" actId="2696"/>
          <pc:sldLayoutMkLst>
            <pc:docMk/>
            <pc:sldMasterMk cId="2733225752" sldId="2147483732"/>
            <pc:sldLayoutMk cId="657909027" sldId="2147483742"/>
          </pc:sldLayoutMkLst>
        </pc:sldLayoutChg>
        <pc:sldLayoutChg chg="del">
          <pc:chgData name="Mallory Race" userId="2f3b95af-638b-4c69-8a2e-990cab33bd3a" providerId="ADAL" clId="{5E885FBB-AF26-47F2-BC86-79D900A61A07}" dt="2025-11-03T18:07:04.349" v="85" actId="2696"/>
          <pc:sldLayoutMkLst>
            <pc:docMk/>
            <pc:sldMasterMk cId="2733225752" sldId="2147483732"/>
            <pc:sldLayoutMk cId="2029571657" sldId="214748374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6513B58-03C0-D548-B870-DF0EC73927E5}" type="datetimeFigureOut">
              <a:rPr lang="en-US" smtClean="0"/>
              <a:t>11/6/2025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9501BDE-C8F1-A34E-BDC9-D89353561F0B}" type="slidenum">
              <a:rPr lang="en-US" smtClean="0"/>
              <a:t>‹#›</a:t>
            </a:fld>
            <a:endParaRPr lang="en-US"/>
          </a:p>
        </p:txBody>
      </p:sp>
    </p:spTree>
    <p:extLst>
      <p:ext uri="{BB962C8B-B14F-4D97-AF65-F5344CB8AC3E}">
        <p14:creationId xmlns:p14="http://schemas.microsoft.com/office/powerpoint/2010/main" val="687016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reuters.com/technology/cybersecurity/cyberattacks-us-utilities-surged-70-this-year-says-check-point-2024-09-11/"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dni.gov/files/CTIIC/documents/products/Recent_Cyber_Attacks_on_US_Infrastructure_Underscore_Vulnerability_of_Critical_US_Systems-June2024.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890EC-579F-8B98-28C8-009C2ACCD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1B0C6-0294-93C7-A28F-941456C47D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2ADB8-A5E7-F0BD-5B76-DB828C807D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690752-CF83-058E-D6C6-89A87BB633B0}"/>
              </a:ext>
            </a:extLst>
          </p:cNvPr>
          <p:cNvSpPr>
            <a:spLocks noGrp="1"/>
          </p:cNvSpPr>
          <p:nvPr>
            <p:ph type="sldNum" sz="quarter" idx="5"/>
          </p:nvPr>
        </p:nvSpPr>
        <p:spPr/>
        <p:txBody>
          <a:bodyPr/>
          <a:lstStyle/>
          <a:p>
            <a:fld id="{D9501BDE-C8F1-A34E-BDC9-D89353561F0B}" type="slidenum">
              <a:rPr lang="en-US" smtClean="0"/>
              <a:t>3</a:t>
            </a:fld>
            <a:endParaRPr lang="en-US"/>
          </a:p>
        </p:txBody>
      </p:sp>
    </p:spTree>
    <p:extLst>
      <p:ext uri="{BB962C8B-B14F-4D97-AF65-F5344CB8AC3E}">
        <p14:creationId xmlns:p14="http://schemas.microsoft.com/office/powerpoint/2010/main" val="1047641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9ceb110d14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9ceb110d1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DM Sans"/>
              <a:ea typeface="DM Sans"/>
              <a:cs typeface="DM Sans"/>
              <a:sym typeface="DM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9ceb110d14_0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9ceb110d14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800"/>
              <a:buFont typeface="Arial"/>
              <a:buNone/>
            </a:pPr>
            <a:r>
              <a:rPr lang="en">
                <a:latin typeface="DM Sans"/>
                <a:ea typeface="DM Sans"/>
                <a:cs typeface="DM Sans"/>
                <a:sym typeface="DM Sans"/>
              </a:rPr>
              <a:t>In order to move organizations to proactive action, we are solving the root problem of cybersecurity by providing AI-powered, prioritized remediation strategies unique to their networks.</a:t>
            </a: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r>
              <a:rPr lang="en">
                <a:latin typeface="DM Sans"/>
                <a:ea typeface="DM Sans"/>
                <a:cs typeface="DM Sans"/>
                <a:sym typeface="DM Sans"/>
              </a:rPr>
              <a:t>The Bastazo platform highlights exactly what orgs need to focus on to reduce their infrastructure risk. </a:t>
            </a: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r>
              <a:rPr lang="en">
                <a:latin typeface="DM Sans"/>
                <a:ea typeface="DM Sans"/>
                <a:cs typeface="DM Sans"/>
                <a:sym typeface="DM Sans"/>
              </a:rPr>
              <a:t>“Don’t nail the window shut when the front door is open.”</a:t>
            </a: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r>
              <a:rPr lang="en">
                <a:latin typeface="DM Sans"/>
                <a:ea typeface="DM Sans"/>
                <a:cs typeface="DM Sans"/>
                <a:sym typeface="DM Sans"/>
              </a:rPr>
              <a:t>We help organizations focus on what needs to be done to reduce their risk, quickly. </a:t>
            </a: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endParaRPr>
              <a:latin typeface="DM Sans"/>
              <a:ea typeface="DM Sans"/>
              <a:cs typeface="DM Sans"/>
              <a:sym typeface="DM Sans"/>
            </a:endParaRPr>
          </a:p>
          <a:p>
            <a:pPr marL="0" lvl="0" indent="0" algn="l" rtl="0">
              <a:spcBef>
                <a:spcPts val="0"/>
              </a:spcBef>
              <a:spcAft>
                <a:spcPts val="0"/>
              </a:spcAft>
              <a:buNone/>
            </a:pPr>
            <a:endParaRPr>
              <a:latin typeface="DM Sans"/>
              <a:ea typeface="DM Sans"/>
              <a:cs typeface="DM Sans"/>
              <a:sym typeface="DM Sans"/>
            </a:endParaRPr>
          </a:p>
          <a:p>
            <a:pPr marL="0" lvl="0" indent="0" algn="l" rtl="0">
              <a:spcBef>
                <a:spcPts val="0"/>
              </a:spcBef>
              <a:spcAft>
                <a:spcPts val="0"/>
              </a:spcAft>
              <a:buNone/>
            </a:pPr>
            <a:r>
              <a:rPr lang="en">
                <a:latin typeface="DM Sans"/>
                <a:ea typeface="DM Sans"/>
                <a:cs typeface="DM Sans"/>
                <a:sym typeface="DM Sans"/>
              </a:rPr>
              <a:t>Priority**</a:t>
            </a:r>
            <a:endParaRPr>
              <a:latin typeface="DM Sans"/>
              <a:ea typeface="DM Sans"/>
              <a:cs typeface="DM Sans"/>
              <a:sym typeface="DM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9ceb110d14_0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9ceb110d14_0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800"/>
              <a:buFont typeface="Arial"/>
              <a:buNone/>
            </a:pPr>
            <a:r>
              <a:rPr lang="en">
                <a:latin typeface="DM Sans"/>
                <a:ea typeface="DM Sans"/>
                <a:cs typeface="DM Sans"/>
                <a:sym typeface="DM Sans"/>
              </a:rPr>
              <a:t>In order to move organizations to proactive action, we are solving the root problem of cybersecurity by providing AI-powered, prioritized remediation strategies unique to their networks.</a:t>
            </a: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r>
              <a:rPr lang="en">
                <a:latin typeface="DM Sans"/>
                <a:ea typeface="DM Sans"/>
                <a:cs typeface="DM Sans"/>
                <a:sym typeface="DM Sans"/>
              </a:rPr>
              <a:t>The Bastazo platform highlights exactly what orgs need to focus on to reduce their infrastructure risk. </a:t>
            </a: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r>
              <a:rPr lang="en">
                <a:latin typeface="DM Sans"/>
                <a:ea typeface="DM Sans"/>
                <a:cs typeface="DM Sans"/>
                <a:sym typeface="DM Sans"/>
              </a:rPr>
              <a:t>“Don’t nail the window shut when the front door is open.”</a:t>
            </a: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r>
              <a:rPr lang="en">
                <a:latin typeface="DM Sans"/>
                <a:ea typeface="DM Sans"/>
                <a:cs typeface="DM Sans"/>
                <a:sym typeface="DM Sans"/>
              </a:rPr>
              <a:t>We help organizations focus on what needs to be done to reduce their risk, quickly. </a:t>
            </a: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endParaRPr>
              <a:latin typeface="DM Sans"/>
              <a:ea typeface="DM Sans"/>
              <a:cs typeface="DM Sans"/>
              <a:sym typeface="DM Sans"/>
            </a:endParaRPr>
          </a:p>
          <a:p>
            <a:pPr marL="0" lvl="0" indent="0" algn="l" rtl="0">
              <a:spcBef>
                <a:spcPts val="0"/>
              </a:spcBef>
              <a:spcAft>
                <a:spcPts val="0"/>
              </a:spcAft>
              <a:buNone/>
            </a:pPr>
            <a:endParaRPr>
              <a:latin typeface="DM Sans"/>
              <a:ea typeface="DM Sans"/>
              <a:cs typeface="DM Sans"/>
              <a:sym typeface="DM Sans"/>
            </a:endParaRPr>
          </a:p>
          <a:p>
            <a:pPr marL="0" lvl="0" indent="0" algn="l" rtl="0">
              <a:spcBef>
                <a:spcPts val="0"/>
              </a:spcBef>
              <a:spcAft>
                <a:spcPts val="0"/>
              </a:spcAft>
              <a:buNone/>
            </a:pPr>
            <a:r>
              <a:rPr lang="en">
                <a:latin typeface="DM Sans"/>
                <a:ea typeface="DM Sans"/>
                <a:cs typeface="DM Sans"/>
                <a:sym typeface="DM Sans"/>
              </a:rPr>
              <a:t>Priority**</a:t>
            </a:r>
            <a:endParaRPr>
              <a:latin typeface="DM Sans"/>
              <a:ea typeface="DM Sans"/>
              <a:cs typeface="DM Sans"/>
              <a:sym typeface="DM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9ceb110d14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9ceb110d14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9ceb110d14_0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g39ceb110d14_0_2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DM Sans"/>
              <a:ea typeface="DM Sans"/>
              <a:cs typeface="DM Sans"/>
              <a:sym typeface="DM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9ceb110d14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9ceb110d14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DM Sans"/>
              <a:ea typeface="DM Sans"/>
              <a:cs typeface="DM Sans"/>
              <a:sym typeface="DM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9ceb110d14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9ceb110d14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DM Sans"/>
              <a:ea typeface="DM Sans"/>
              <a:cs typeface="DM Sans"/>
              <a:sym typeface="DM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9ceb110d14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9ceb110d14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800"/>
              <a:buFont typeface="Arial"/>
              <a:buNone/>
            </a:pPr>
            <a:endParaRPr sz="1700">
              <a:solidFill>
                <a:srgbClr val="340500"/>
              </a:solidFill>
              <a:latin typeface="DM Sans"/>
              <a:ea typeface="DM Sans"/>
              <a:cs typeface="DM Sans"/>
              <a:sym typeface="DM Sans"/>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9ceb110d1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9ceb110d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DM Sans"/>
              <a:ea typeface="DM Sans"/>
              <a:cs typeface="DM Sans"/>
              <a:sym typeface="DM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9ceb110d1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9ceb110d1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DM Sans"/>
                <a:ea typeface="DM Sans"/>
                <a:cs typeface="DM Sans"/>
                <a:sym typeface="DM Sans"/>
              </a:rPr>
              <a:t>How many of you have experienced an unexpected blackout?</a:t>
            </a:r>
            <a:endParaRPr>
              <a:latin typeface="DM Sans"/>
              <a:ea typeface="DM Sans"/>
              <a:cs typeface="DM Sans"/>
              <a:sym typeface="DM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9ceb110d14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9ceb110d14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latin typeface="DM Sans"/>
                <a:ea typeface="DM Sans"/>
                <a:cs typeface="DM Sans"/>
                <a:sym typeface="DM Sans"/>
                <a:hlinkClick r:id="rId3"/>
              </a:rPr>
              <a:t>https://www.reuters.com/technology/cybersecurity/cyberattacks-us-utilities-surged-70-this-year-says-check-point-2024-09-11/</a:t>
            </a:r>
            <a:br>
              <a:rPr lang="en">
                <a:latin typeface="DM Sans"/>
                <a:ea typeface="DM Sans"/>
                <a:cs typeface="DM Sans"/>
                <a:sym typeface="DM Sans"/>
              </a:rPr>
            </a:br>
            <a:r>
              <a:rPr lang="en" sz="1200">
                <a:solidFill>
                  <a:srgbClr val="404040"/>
                </a:solidFill>
                <a:latin typeface="DM Sans"/>
                <a:ea typeface="DM Sans"/>
                <a:cs typeface="DM Sans"/>
                <a:sym typeface="DM Sans"/>
              </a:rPr>
              <a:t>There were 1,162 cyberattacks on average through August this year, compared to 689 in 2023, Check Point data showed.</a:t>
            </a:r>
            <a:endParaRPr>
              <a:latin typeface="DM Sans"/>
              <a:ea typeface="DM Sans"/>
              <a:cs typeface="DM Sans"/>
              <a:sym typeface="DM Sans"/>
            </a:endParaRPr>
          </a:p>
          <a:p>
            <a:pPr marL="0" lvl="0" indent="0" algn="l" rtl="0">
              <a:spcBef>
                <a:spcPts val="0"/>
              </a:spcBef>
              <a:spcAft>
                <a:spcPts val="0"/>
              </a:spcAft>
              <a:buNone/>
            </a:pPr>
            <a:endParaRPr>
              <a:latin typeface="DM Sans"/>
              <a:ea typeface="DM Sans"/>
              <a:cs typeface="DM Sans"/>
              <a:sym typeface="DM Sans"/>
            </a:endParaRPr>
          </a:p>
          <a:p>
            <a:pPr marL="0" lvl="0" indent="0" algn="l" rtl="0">
              <a:spcBef>
                <a:spcPts val="0"/>
              </a:spcBef>
              <a:spcAft>
                <a:spcPts val="0"/>
              </a:spcAft>
              <a:buNone/>
            </a:pPr>
            <a:r>
              <a:rPr lang="en" u="sng">
                <a:solidFill>
                  <a:schemeClr val="hlink"/>
                </a:solidFill>
                <a:latin typeface="DM Sans"/>
                <a:ea typeface="DM Sans"/>
                <a:cs typeface="DM Sans"/>
                <a:sym typeface="DM Sans"/>
                <a:hlinkClick r:id="rId4"/>
              </a:rPr>
              <a:t>https://www.dni.gov/files/CTIIC/documents/products/Recent_Cyber_Attacks_on_US_Infrastructure_Underscore_Vulnerability_of_Critical_US_Systems-June2024.pdf</a:t>
            </a:r>
            <a:endParaRPr>
              <a:latin typeface="DM Sans"/>
              <a:ea typeface="DM Sans"/>
              <a:cs typeface="DM Sans"/>
              <a:sym typeface="DM Sans"/>
            </a:endParaRPr>
          </a:p>
          <a:p>
            <a:pPr marL="0" lvl="0" indent="0" algn="l" rtl="0">
              <a:spcBef>
                <a:spcPts val="0"/>
              </a:spcBef>
              <a:spcAft>
                <a:spcPts val="0"/>
              </a:spcAft>
              <a:buNone/>
            </a:pPr>
            <a:endParaRPr>
              <a:latin typeface="DM Sans"/>
              <a:ea typeface="DM Sans"/>
              <a:cs typeface="DM Sans"/>
              <a:sym typeface="DM Sans"/>
            </a:endParaRPr>
          </a:p>
          <a:p>
            <a:pPr marL="0" lvl="0" indent="0" algn="l" rtl="0">
              <a:spcBef>
                <a:spcPts val="0"/>
              </a:spcBef>
              <a:spcAft>
                <a:spcPts val="0"/>
              </a:spcAft>
              <a:buNone/>
            </a:pPr>
            <a:endParaRPr>
              <a:latin typeface="DM Sans"/>
              <a:ea typeface="DM Sans"/>
              <a:cs typeface="DM Sans"/>
              <a:sym typeface="DM Sans"/>
            </a:endParaRPr>
          </a:p>
          <a:p>
            <a:pPr marL="0" lvl="0" indent="0" algn="l" rtl="0">
              <a:spcBef>
                <a:spcPts val="0"/>
              </a:spcBef>
              <a:spcAft>
                <a:spcPts val="0"/>
              </a:spcAft>
              <a:buNone/>
            </a:pPr>
            <a:endParaRPr>
              <a:latin typeface="DM Sans"/>
              <a:ea typeface="DM Sans"/>
              <a:cs typeface="DM Sans"/>
              <a:sym typeface="DM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9ceb110d14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9ceb110d14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800"/>
              <a:buFont typeface="Arial"/>
              <a:buNone/>
            </a:pPr>
            <a:r>
              <a:rPr lang="en">
                <a:latin typeface="DM Sans"/>
                <a:ea typeface="DM Sans"/>
                <a:cs typeface="DM Sans"/>
                <a:sym typeface="DM Sans"/>
              </a:rPr>
              <a:t>In order to move organizations to proactive action, we are solving the root problem of cybersecurity by providing AI-powered, prioritized remediation strategies unique to their networks.</a:t>
            </a: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r>
              <a:rPr lang="en">
                <a:latin typeface="DM Sans"/>
                <a:ea typeface="DM Sans"/>
                <a:cs typeface="DM Sans"/>
                <a:sym typeface="DM Sans"/>
              </a:rPr>
              <a:t>The Bastazo platform highlights exactly what orgs need to focus on to reduce their infrastructure risk. </a:t>
            </a: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r>
              <a:rPr lang="en">
                <a:latin typeface="DM Sans"/>
                <a:ea typeface="DM Sans"/>
                <a:cs typeface="DM Sans"/>
                <a:sym typeface="DM Sans"/>
              </a:rPr>
              <a:t>“Don’t nail the window shut when the front door is open.”</a:t>
            </a: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r>
              <a:rPr lang="en">
                <a:latin typeface="DM Sans"/>
                <a:ea typeface="DM Sans"/>
                <a:cs typeface="DM Sans"/>
                <a:sym typeface="DM Sans"/>
              </a:rPr>
              <a:t>We help organizations focus on what needs to be done to reduce their risk, quickly. </a:t>
            </a:r>
            <a:endParaRPr>
              <a:latin typeface="DM Sans"/>
              <a:ea typeface="DM Sans"/>
              <a:cs typeface="DM Sans"/>
              <a:sym typeface="DM Sans"/>
            </a:endParaRPr>
          </a:p>
          <a:p>
            <a:pPr marL="0" lvl="0" indent="0" algn="l" rtl="0">
              <a:spcBef>
                <a:spcPts val="0"/>
              </a:spcBef>
              <a:spcAft>
                <a:spcPts val="0"/>
              </a:spcAft>
              <a:buClr>
                <a:schemeClr val="dk1"/>
              </a:buClr>
              <a:buSzPts val="1800"/>
              <a:buFont typeface="Arial"/>
              <a:buNone/>
            </a:pPr>
            <a:endParaRPr>
              <a:latin typeface="DM Sans"/>
              <a:ea typeface="DM Sans"/>
              <a:cs typeface="DM Sans"/>
              <a:sym typeface="DM Sans"/>
            </a:endParaRPr>
          </a:p>
          <a:p>
            <a:pPr marL="0" lvl="0" indent="0" algn="l" rtl="0">
              <a:spcBef>
                <a:spcPts val="0"/>
              </a:spcBef>
              <a:spcAft>
                <a:spcPts val="0"/>
              </a:spcAft>
              <a:buNone/>
            </a:pPr>
            <a:endParaRPr>
              <a:latin typeface="DM Sans"/>
              <a:ea typeface="DM Sans"/>
              <a:cs typeface="DM Sans"/>
              <a:sym typeface="DM Sans"/>
            </a:endParaRPr>
          </a:p>
          <a:p>
            <a:pPr marL="0" lvl="0" indent="0" algn="l" rtl="0">
              <a:spcBef>
                <a:spcPts val="0"/>
              </a:spcBef>
              <a:spcAft>
                <a:spcPts val="0"/>
              </a:spcAft>
              <a:buNone/>
            </a:pPr>
            <a:r>
              <a:rPr lang="en">
                <a:latin typeface="DM Sans"/>
                <a:ea typeface="DM Sans"/>
                <a:cs typeface="DM Sans"/>
                <a:sym typeface="DM Sans"/>
              </a:rPr>
              <a:t>Priority**</a:t>
            </a:r>
            <a:endParaRPr>
              <a:latin typeface="DM Sans"/>
              <a:ea typeface="DM Sans"/>
              <a:cs typeface="DM Sans"/>
              <a:sym typeface="DM San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Arkansas">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71DA1-8707-274E-ED13-0C4630616391}"/>
              </a:ext>
            </a:extLst>
          </p:cNvPr>
          <p:cNvSpPr/>
          <p:nvPr userDrawn="1"/>
        </p:nvSpPr>
        <p:spPr>
          <a:xfrm>
            <a:off x="-11725" y="-9939"/>
            <a:ext cx="797335" cy="68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hasCustomPrompt="1"/>
          </p:nvPr>
        </p:nvSpPr>
        <p:spPr>
          <a:xfrm>
            <a:off x="1430216" y="457200"/>
            <a:ext cx="10034954" cy="2555630"/>
          </a:xfrm>
        </p:spPr>
        <p:txBody>
          <a:bodyPr anchor="b">
            <a:noAutofit/>
          </a:bodyPr>
          <a:lstStyle>
            <a:lvl1pPr>
              <a:defRPr sz="6400"/>
            </a:lvl1pPr>
          </a:lstStyle>
          <a:p>
            <a:r>
              <a:rPr lang="en-US" dirty="0"/>
              <a:t>Click to add title</a:t>
            </a:r>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hasCustomPrompt="1"/>
          </p:nvPr>
        </p:nvSpPr>
        <p:spPr>
          <a:xfrm>
            <a:off x="1430216" y="3313357"/>
            <a:ext cx="10034954" cy="2430952"/>
          </a:xfrm>
        </p:spPr>
        <p:txBody>
          <a:bodyPr numCol="2">
            <a:normAutofit/>
          </a:bodyPr>
          <a:lstStyle>
            <a:lvl1pPr marL="0" indent="0">
              <a:lnSpc>
                <a:spcPct val="100000"/>
              </a:lnSpc>
              <a:spcBef>
                <a:spcPts val="0"/>
              </a:spcBef>
              <a:spcAft>
                <a:spcPts val="1200"/>
              </a:spcAft>
              <a:buClr>
                <a:schemeClr val="accent1"/>
              </a:buClr>
              <a:buSzPct val="150000"/>
              <a:buFont typeface="Wingdings" pitchFamily="2" charset="2"/>
              <a:buNone/>
              <a:defRPr sz="2400" b="0" i="0">
                <a:latin typeface="Oswald Medium" pitchFamily="2" charset="77"/>
              </a:defRPr>
            </a:lvl1pPr>
            <a:lvl2pPr marL="365760" indent="0">
              <a:lnSpc>
                <a:spcPct val="100000"/>
              </a:lnSpc>
              <a:spcBef>
                <a:spcPts val="0"/>
              </a:spcBef>
              <a:spcAft>
                <a:spcPts val="600"/>
              </a:spcAft>
              <a:buFontTx/>
              <a:buNone/>
              <a:defRPr sz="1800" b="0" i="0">
                <a:latin typeface="Oswald" pitchFamily="2" charset="77"/>
              </a:defRPr>
            </a:lvl2pPr>
            <a:lvl3pPr marL="914400" indent="0">
              <a:lnSpc>
                <a:spcPct val="100000"/>
              </a:lnSpc>
              <a:spcAft>
                <a:spcPts val="600"/>
              </a:spcAft>
              <a:buNone/>
              <a:defRPr sz="1600" b="0" i="0">
                <a:latin typeface="Oswald" pitchFamily="2" charset="77"/>
              </a:defRPr>
            </a:lvl3pPr>
            <a:lvl4pPr marL="1371600" indent="0">
              <a:lnSpc>
                <a:spcPct val="100000"/>
              </a:lnSpc>
              <a:spcAft>
                <a:spcPts val="600"/>
              </a:spcAft>
              <a:buNone/>
              <a:defRPr sz="1400" b="0" i="0">
                <a:latin typeface="Oswald" pitchFamily="2" charset="77"/>
              </a:defRPr>
            </a:lvl4pPr>
            <a:lvl5pPr marL="1828800" indent="0">
              <a:lnSpc>
                <a:spcPct val="100000"/>
              </a:lnSpc>
              <a:buNone/>
              <a:defRPr sz="1400" b="0" i="0">
                <a:latin typeface="Oswald" pitchFamily="2" charset="77"/>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
        <p:nvSpPr>
          <p:cNvPr id="3" name="Text Placeholder 4">
            <a:extLst>
              <a:ext uri="{FF2B5EF4-FFF2-40B4-BE49-F238E27FC236}">
                <a16:creationId xmlns:a16="http://schemas.microsoft.com/office/drawing/2014/main" id="{55391A29-D8CD-1BB5-5B0E-1BB375621BBE}"/>
              </a:ext>
            </a:extLst>
          </p:cNvPr>
          <p:cNvSpPr txBox="1">
            <a:spLocks/>
          </p:cNvSpPr>
          <p:nvPr userDrawn="1"/>
        </p:nvSpPr>
        <p:spPr>
          <a:xfrm rot="16200000">
            <a:off x="-1725290" y="4421920"/>
            <a:ext cx="4233984" cy="365125"/>
          </a:xfrm>
          <a:prstGeom prst="rect">
            <a:avLst/>
          </a:prstGeom>
        </p:spPr>
        <p:txBody>
          <a:bodyPr vert="horz" lIns="91440" tIns="45720" rIns="91440" bIns="45720" numCol="1" rtlCol="0">
            <a:noAutofit/>
          </a:bodyPr>
          <a:lstStyle>
            <a:lvl1pPr marL="342900" indent="-342900" algn="l" defTabSz="914400" rtl="0" eaLnBrk="1" latinLnBrk="0" hangingPunct="1">
              <a:lnSpc>
                <a:spcPct val="100000"/>
              </a:lnSpc>
              <a:spcBef>
                <a:spcPts val="0"/>
              </a:spcBef>
              <a:spcAft>
                <a:spcPts val="1800"/>
              </a:spcAft>
              <a:buClr>
                <a:schemeClr val="accent1"/>
              </a:buClr>
              <a:buSzPct val="150000"/>
              <a:buFont typeface="Wingdings" pitchFamily="2" charset="2"/>
              <a:buChar char="§"/>
              <a:defRPr sz="2400" b="0" i="0" kern="1200">
                <a:solidFill>
                  <a:schemeClr val="tx1"/>
                </a:solidFill>
                <a:latin typeface="Oswald Medium" pitchFamily="2" charset="77"/>
                <a:ea typeface="+mn-ea"/>
                <a:cs typeface="+mn-cs"/>
              </a:defRPr>
            </a:lvl1pPr>
            <a:lvl2pPr marL="365760" indent="0" algn="l" defTabSz="914400" rtl="0" eaLnBrk="1" latinLnBrk="0" hangingPunct="1">
              <a:lnSpc>
                <a:spcPct val="90000"/>
              </a:lnSpc>
              <a:spcBef>
                <a:spcPts val="0"/>
              </a:spcBef>
              <a:spcAft>
                <a:spcPts val="600"/>
              </a:spcAft>
              <a:buClr>
                <a:schemeClr val="accent1"/>
              </a:buClr>
              <a:buFontTx/>
              <a:buNone/>
              <a:defRPr sz="1800" b="0" i="0" kern="1200">
                <a:solidFill>
                  <a:schemeClr val="tx1"/>
                </a:solidFill>
                <a:latin typeface="Oswald" pitchFamily="2" charset="77"/>
                <a:ea typeface="+mn-ea"/>
                <a:cs typeface="+mn-cs"/>
              </a:defRPr>
            </a:lvl2pPr>
            <a:lvl3pPr marL="914400" indent="0" algn="l" defTabSz="914400" rtl="0" eaLnBrk="1" latinLnBrk="0" hangingPunct="1">
              <a:lnSpc>
                <a:spcPct val="90000"/>
              </a:lnSpc>
              <a:spcBef>
                <a:spcPts val="500"/>
              </a:spcBef>
              <a:spcAft>
                <a:spcPts val="600"/>
              </a:spcAft>
              <a:buClr>
                <a:schemeClr val="accent1"/>
              </a:buClr>
              <a:buFont typeface="Wingdings" pitchFamily="2" charset="2"/>
              <a:buNone/>
              <a:defRPr sz="1600" b="0" i="0" kern="1200">
                <a:solidFill>
                  <a:schemeClr val="tx1"/>
                </a:solidFill>
                <a:latin typeface="Oswald" pitchFamily="2" charset="77"/>
                <a:ea typeface="+mn-ea"/>
                <a:cs typeface="+mn-cs"/>
              </a:defRPr>
            </a:lvl3pPr>
            <a:lvl4pPr marL="13716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4pPr>
            <a:lvl5pPr marL="18288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600" spc="150" dirty="0">
                <a:solidFill>
                  <a:schemeClr val="bg1"/>
                </a:solidFill>
                <a:latin typeface="Oswald Light" panose="02000303000000000000" pitchFamily="2" charset="77"/>
              </a:rPr>
              <a:t>Arkansas Economic Development Commission</a:t>
            </a:r>
          </a:p>
        </p:txBody>
      </p:sp>
    </p:spTree>
    <p:extLst>
      <p:ext uri="{BB962C8B-B14F-4D97-AF65-F5344CB8AC3E}">
        <p14:creationId xmlns:p14="http://schemas.microsoft.com/office/powerpoint/2010/main" val="3648155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E4C63-9807-FEAB-6485-89D3FEE6913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D66AC0-74B0-B6AD-245A-B50272A549AE}"/>
              </a:ext>
            </a:extLst>
          </p:cNvPr>
          <p:cNvSpPr>
            <a:spLocks noGrp="1"/>
          </p:cNvSpPr>
          <p:nvPr>
            <p:ph sz="half" idx="1"/>
          </p:nvPr>
        </p:nvSpPr>
        <p:spPr>
          <a:xfrm>
            <a:off x="838200" y="1682745"/>
            <a:ext cx="5181600" cy="4351338"/>
          </a:xfrm>
        </p:spPr>
        <p:txBody>
          <a:bodyPr/>
          <a:lstStyle>
            <a:lvl1pPr marL="228600" indent="-228600">
              <a:buClr>
                <a:schemeClr val="accent1"/>
              </a:buClr>
              <a:buFont typeface="Wingdings" pitchFamily="2" charset="2"/>
              <a:buChar char="§"/>
              <a:defRPr sz="3000"/>
            </a:lvl1pPr>
            <a:lvl2pPr marL="685800" indent="-228600">
              <a:buClr>
                <a:schemeClr val="accent4"/>
              </a:buClr>
              <a:buFont typeface="Wingdings" pitchFamily="2" charset="2"/>
              <a:buChar char="§"/>
              <a:defRPr sz="2600"/>
            </a:lvl2pPr>
            <a:lvl3pPr marL="1143000" indent="-228600">
              <a:buClr>
                <a:schemeClr val="accent5"/>
              </a:buClr>
              <a:buFont typeface="Wingdings" pitchFamily="2" charset="2"/>
              <a:buChar char="§"/>
              <a:defRPr sz="24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0B7BB62-23F3-5A84-C387-5C5FEF3DE956}"/>
              </a:ext>
            </a:extLst>
          </p:cNvPr>
          <p:cNvSpPr>
            <a:spLocks noGrp="1"/>
          </p:cNvSpPr>
          <p:nvPr>
            <p:ph sz="half" idx="2"/>
          </p:nvPr>
        </p:nvSpPr>
        <p:spPr>
          <a:xfrm>
            <a:off x="6172200" y="1682745"/>
            <a:ext cx="5181600" cy="4351338"/>
          </a:xfrm>
        </p:spPr>
        <p:txBody>
          <a:bodyPr/>
          <a:lstStyle>
            <a:lvl1pPr marL="228600" indent="-228600">
              <a:buClr>
                <a:schemeClr val="accent1"/>
              </a:buClr>
              <a:buFont typeface="Wingdings" pitchFamily="2" charset="2"/>
              <a:buChar char="§"/>
              <a:defRPr sz="3000"/>
            </a:lvl1pPr>
            <a:lvl2pPr marL="685800" indent="-228600">
              <a:buClr>
                <a:schemeClr val="accent4"/>
              </a:buClr>
              <a:buFont typeface="Wingdings" pitchFamily="2" charset="2"/>
              <a:buChar char="§"/>
              <a:defRPr sz="2600"/>
            </a:lvl2pPr>
            <a:lvl3pPr marL="1143000" indent="-228600">
              <a:buClr>
                <a:schemeClr val="accent5"/>
              </a:buClr>
              <a:buFont typeface="Wingdings" pitchFamily="2" charset="2"/>
              <a:buChar char="§"/>
              <a:defRPr sz="24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B310357F-29F9-7FFD-9E73-1155AC5286E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799119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254A-5FA1-46E9-04D5-4F72E46CF931}"/>
              </a:ext>
            </a:extLst>
          </p:cNvPr>
          <p:cNvSpPr>
            <a:spLocks noGrp="1"/>
          </p:cNvSpPr>
          <p:nvPr>
            <p:ph type="title"/>
          </p:nvPr>
        </p:nvSpPr>
        <p:spPr>
          <a:xfrm>
            <a:off x="839788" y="22224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48A03A5-4F14-CC84-C3CC-F4A2220D9C56}"/>
              </a:ext>
            </a:extLst>
          </p:cNvPr>
          <p:cNvSpPr>
            <a:spLocks noGrp="1"/>
          </p:cNvSpPr>
          <p:nvPr>
            <p:ph type="body" idx="1" hasCustomPrompt="1"/>
          </p:nvPr>
        </p:nvSpPr>
        <p:spPr>
          <a:xfrm>
            <a:off x="839788" y="1538283"/>
            <a:ext cx="5157787" cy="823912"/>
          </a:xfrm>
        </p:spPr>
        <p:txBody>
          <a:bodyPr anchor="b">
            <a:normAutofit/>
          </a:bodyPr>
          <a:lstStyle>
            <a:lvl1pPr marL="0" indent="0">
              <a:spcBef>
                <a:spcPts val="0"/>
              </a:spcBef>
              <a:buNone/>
              <a:defRPr sz="3200" b="1" i="0">
                <a:latin typeface="Oswald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HEADER</a:t>
            </a:r>
          </a:p>
        </p:txBody>
      </p:sp>
      <p:sp>
        <p:nvSpPr>
          <p:cNvPr id="4" name="Content Placeholder 3">
            <a:extLst>
              <a:ext uri="{FF2B5EF4-FFF2-40B4-BE49-F238E27FC236}">
                <a16:creationId xmlns:a16="http://schemas.microsoft.com/office/drawing/2014/main" id="{0F9A88BE-9966-A07E-BB97-DA9FFED84D41}"/>
              </a:ext>
            </a:extLst>
          </p:cNvPr>
          <p:cNvSpPr>
            <a:spLocks noGrp="1"/>
          </p:cNvSpPr>
          <p:nvPr>
            <p:ph sz="half" idx="2"/>
          </p:nvPr>
        </p:nvSpPr>
        <p:spPr>
          <a:xfrm>
            <a:off x="839788" y="2362195"/>
            <a:ext cx="5157787" cy="3684588"/>
          </a:xfrm>
        </p:spPr>
        <p:txBody>
          <a:bodyPr/>
          <a:lstStyle>
            <a:lvl1pPr marL="228600" indent="-228600">
              <a:buClr>
                <a:schemeClr val="accent1"/>
              </a:buClr>
              <a:buFont typeface="Wingdings" pitchFamily="2" charset="2"/>
              <a:buChar char="§"/>
              <a:defRPr/>
            </a:lvl1pPr>
            <a:lvl2pPr marL="685800" indent="-228600">
              <a:buClr>
                <a:schemeClr val="accent4"/>
              </a:buClr>
              <a:buFont typeface="Wingdings" pitchFamily="2" charset="2"/>
              <a:buChar char="§"/>
              <a:defRPr/>
            </a:lvl2pPr>
            <a:lvl3pPr marL="1143000" indent="-228600">
              <a:buClr>
                <a:schemeClr val="accent5"/>
              </a:buClr>
              <a:buFont typeface="Wingdings" pitchFamily="2" charset="2"/>
              <a:buChar char="§"/>
              <a:defRPr sz="22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B2FEA8D-B903-7F40-B3B7-7A3FB570424D}"/>
              </a:ext>
            </a:extLst>
          </p:cNvPr>
          <p:cNvSpPr>
            <a:spLocks noGrp="1"/>
          </p:cNvSpPr>
          <p:nvPr>
            <p:ph type="body" sz="quarter" idx="3" hasCustomPrompt="1"/>
          </p:nvPr>
        </p:nvSpPr>
        <p:spPr>
          <a:xfrm>
            <a:off x="6172200" y="1538283"/>
            <a:ext cx="5183188" cy="823912"/>
          </a:xfrm>
        </p:spPr>
        <p:txBody>
          <a:bodyPr anchor="b">
            <a:normAutofit/>
          </a:bodyPr>
          <a:lstStyle>
            <a:lvl1pPr marL="0" indent="0">
              <a:spcBef>
                <a:spcPts val="0"/>
              </a:spcBef>
              <a:buNone/>
              <a:defRPr sz="3200" b="1" i="0">
                <a:latin typeface="Oswald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HEADER</a:t>
            </a:r>
          </a:p>
        </p:txBody>
      </p:sp>
      <p:sp>
        <p:nvSpPr>
          <p:cNvPr id="6" name="Content Placeholder 5">
            <a:extLst>
              <a:ext uri="{FF2B5EF4-FFF2-40B4-BE49-F238E27FC236}">
                <a16:creationId xmlns:a16="http://schemas.microsoft.com/office/drawing/2014/main" id="{28867D4F-A260-04A7-AE45-8F69B2EA2EEC}"/>
              </a:ext>
            </a:extLst>
          </p:cNvPr>
          <p:cNvSpPr>
            <a:spLocks noGrp="1"/>
          </p:cNvSpPr>
          <p:nvPr>
            <p:ph sz="quarter" idx="4"/>
          </p:nvPr>
        </p:nvSpPr>
        <p:spPr>
          <a:xfrm>
            <a:off x="6172200" y="2362195"/>
            <a:ext cx="5183188" cy="3684588"/>
          </a:xfrm>
        </p:spPr>
        <p:txBody>
          <a:bodyPr/>
          <a:lstStyle>
            <a:lvl1pPr marL="228600" indent="-228600">
              <a:buClr>
                <a:schemeClr val="accent1"/>
              </a:buClr>
              <a:buFont typeface="Wingdings" pitchFamily="2" charset="2"/>
              <a:buChar char="§"/>
              <a:defRPr/>
            </a:lvl1pPr>
            <a:lvl2pPr marL="685800" indent="-228600">
              <a:buClr>
                <a:schemeClr val="accent4"/>
              </a:buClr>
              <a:buFont typeface="Wingdings" pitchFamily="2" charset="2"/>
              <a:buChar char="§"/>
              <a:defRPr/>
            </a:lvl2pPr>
            <a:lvl3pPr marL="1143000" indent="-228600">
              <a:buClr>
                <a:schemeClr val="accent5"/>
              </a:buClr>
              <a:buFont typeface="Wingdings" pitchFamily="2" charset="2"/>
              <a:buChar char="§"/>
              <a:defRPr sz="22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9">
            <a:extLst>
              <a:ext uri="{FF2B5EF4-FFF2-40B4-BE49-F238E27FC236}">
                <a16:creationId xmlns:a16="http://schemas.microsoft.com/office/drawing/2014/main" id="{B62AE9C2-57C6-AE11-2FD7-B033BCA27D17}"/>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749785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68D1-0856-0639-1340-2283454E5757}"/>
              </a:ext>
            </a:extLst>
          </p:cNvPr>
          <p:cNvSpPr>
            <a:spLocks noGrp="1"/>
          </p:cNvSpPr>
          <p:nvPr>
            <p:ph type="title"/>
          </p:nvPr>
        </p:nvSpPr>
        <p:spPr/>
        <p:txBody>
          <a:body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6E55E57E-88B1-BDF8-3C99-ADB28147713E}"/>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4318359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s">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6D3696-967F-B191-F66F-B13F827CCB6A}"/>
              </a:ext>
            </a:extLst>
          </p:cNvPr>
          <p:cNvSpPr>
            <a:spLocks noGrp="1"/>
          </p:cNvSpPr>
          <p:nvPr>
            <p:ph type="body" idx="1" hasCustomPrompt="1"/>
          </p:nvPr>
        </p:nvSpPr>
        <p:spPr>
          <a:xfrm>
            <a:off x="831850" y="1690688"/>
            <a:ext cx="10515600" cy="1264685"/>
          </a:xfrm>
        </p:spPr>
        <p:txBody>
          <a:bodyPr>
            <a:normAutofit/>
          </a:bodyPr>
          <a:lstStyle>
            <a:lvl1pPr marL="0" indent="0" algn="ctr">
              <a:lnSpc>
                <a:spcPct val="100000"/>
              </a:lnSpc>
              <a:spcBef>
                <a:spcPts val="0"/>
              </a:spcBef>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 evenly space logos, first select all images in a row. Next, select “Arrange &gt; Align &gt; Align Middle”, then select “Arrange &gt; Align &gt; Distribute Horizontally”.</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
        <p:nvSpPr>
          <p:cNvPr id="4" name="Title 1">
            <a:extLst>
              <a:ext uri="{FF2B5EF4-FFF2-40B4-BE49-F238E27FC236}">
                <a16:creationId xmlns:a16="http://schemas.microsoft.com/office/drawing/2014/main" id="{950FF6EA-0FE1-FB50-25C7-EBC6AC1EFBEB}"/>
              </a:ext>
            </a:extLst>
          </p:cNvPr>
          <p:cNvSpPr>
            <a:spLocks noGrp="1"/>
          </p:cNvSpPr>
          <p:nvPr>
            <p:ph type="title" hasCustomPrompt="1"/>
          </p:nvPr>
        </p:nvSpPr>
        <p:spPr>
          <a:xfrm>
            <a:off x="838200" y="365125"/>
            <a:ext cx="10515600" cy="1325563"/>
          </a:xfrm>
        </p:spPr>
        <p:txBody>
          <a:bodyPr>
            <a:normAutofit/>
          </a:bodyPr>
          <a:lstStyle>
            <a:lvl1pPr algn="ctr">
              <a:defRPr sz="6000"/>
            </a:lvl1pPr>
          </a:lstStyle>
          <a:p>
            <a:r>
              <a:rPr lang="en-US" dirty="0"/>
              <a:t>Logos Slide Title</a:t>
            </a:r>
          </a:p>
        </p:txBody>
      </p:sp>
    </p:spTree>
    <p:extLst>
      <p:ext uri="{BB962C8B-B14F-4D97-AF65-F5344CB8AC3E}">
        <p14:creationId xmlns:p14="http://schemas.microsoft.com/office/powerpoint/2010/main" val="696316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estimonial">
    <p:bg>
      <p:bgPr>
        <a:solidFill>
          <a:schemeClr val="accent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38C0E9F-AE66-AC73-5880-BDB3409574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26588" y="4077535"/>
            <a:ext cx="1833562" cy="1500187"/>
          </a:xfrm>
          <a:prstGeom prst="rect">
            <a:avLst/>
          </a:prstGeom>
        </p:spPr>
      </p:pic>
      <p:pic>
        <p:nvPicPr>
          <p:cNvPr id="5" name="Graphic 4">
            <a:extLst>
              <a:ext uri="{FF2B5EF4-FFF2-40B4-BE49-F238E27FC236}">
                <a16:creationId xmlns:a16="http://schemas.microsoft.com/office/drawing/2014/main" id="{1A5EBD0D-8EB7-14E0-BE10-016A2E03C2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1850" y="744496"/>
            <a:ext cx="1824301" cy="1500187"/>
          </a:xfrm>
          <a:prstGeom prst="rect">
            <a:avLst/>
          </a:prstGeom>
        </p:spPr>
      </p:pic>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ctr"/>
          <a:lstStyle>
            <a:lvl1pPr algn="ctr">
              <a:lnSpc>
                <a:spcPct val="100000"/>
              </a:lnSpc>
              <a:defRPr sz="6000">
                <a:solidFill>
                  <a:schemeClr val="bg1"/>
                </a:solidFill>
              </a:defRPr>
            </a:lvl1pPr>
          </a:lstStyle>
          <a:p>
            <a:r>
              <a:rPr lang="en-US" dirty="0"/>
              <a:t>Click to add quote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hasCustomPrompt="1"/>
          </p:nvPr>
        </p:nvSpPr>
        <p:spPr>
          <a:xfrm>
            <a:off x="3470275" y="4589463"/>
            <a:ext cx="5251450" cy="1500187"/>
          </a:xfrm>
        </p:spPr>
        <p:txBody>
          <a:bodyPr>
            <a:normAutofit/>
          </a:bodyPr>
          <a:lstStyle>
            <a:lvl1pPr marL="0" indent="0" algn="ctr">
              <a:lnSpc>
                <a:spcPct val="100000"/>
              </a:lnSpc>
              <a:spcBef>
                <a:spcPts val="0"/>
              </a:spcBef>
              <a:buNone/>
              <a:defRPr sz="2800" b="0" i="0">
                <a:solidFill>
                  <a:schemeClr val="bg1"/>
                </a:solidFill>
                <a:latin typeface="Oswald Light" panose="02000303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the source of the quote</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26880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ower Stats -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68D1-0856-0639-1340-2283454E5757}"/>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6E55E57E-88B1-BDF8-3C99-ADB28147713E}"/>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Text Placeholder 2">
            <a:extLst>
              <a:ext uri="{FF2B5EF4-FFF2-40B4-BE49-F238E27FC236}">
                <a16:creationId xmlns:a16="http://schemas.microsoft.com/office/drawing/2014/main" id="{2F7E8265-BC2C-A693-E2BE-A24A377E7BD1}"/>
              </a:ext>
            </a:extLst>
          </p:cNvPr>
          <p:cNvSpPr>
            <a:spLocks noGrp="1"/>
          </p:cNvSpPr>
          <p:nvPr>
            <p:ph type="body" idx="1"/>
          </p:nvPr>
        </p:nvSpPr>
        <p:spPr>
          <a:xfrm>
            <a:off x="4494589" y="4489821"/>
            <a:ext cx="3202822" cy="1325564"/>
          </a:xfrm>
        </p:spPr>
        <p:txBody>
          <a:bodyPr/>
          <a:lstStyle>
            <a:lvl1pPr marL="0" indent="0" algn="ctr">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 Placeholder 2">
            <a:extLst>
              <a:ext uri="{FF2B5EF4-FFF2-40B4-BE49-F238E27FC236}">
                <a16:creationId xmlns:a16="http://schemas.microsoft.com/office/drawing/2014/main" id="{E35D4221-77EA-43A9-667B-A822A92DC1A5}"/>
              </a:ext>
            </a:extLst>
          </p:cNvPr>
          <p:cNvSpPr>
            <a:spLocks noGrp="1"/>
          </p:cNvSpPr>
          <p:nvPr>
            <p:ph type="body" idx="11"/>
          </p:nvPr>
        </p:nvSpPr>
        <p:spPr>
          <a:xfrm>
            <a:off x="999530" y="4489821"/>
            <a:ext cx="3202822" cy="1325564"/>
          </a:xfrm>
        </p:spPr>
        <p:txBody>
          <a:bodyPr/>
          <a:lstStyle>
            <a:lvl1pPr marL="0" indent="0" algn="ctr">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DD55D0FC-42C9-349A-B499-DB2BA7F7E9F2}"/>
              </a:ext>
            </a:extLst>
          </p:cNvPr>
          <p:cNvSpPr>
            <a:spLocks noGrp="1"/>
          </p:cNvSpPr>
          <p:nvPr>
            <p:ph type="body" idx="12"/>
          </p:nvPr>
        </p:nvSpPr>
        <p:spPr>
          <a:xfrm>
            <a:off x="7989648" y="4489821"/>
            <a:ext cx="3202822" cy="1325564"/>
          </a:xfrm>
        </p:spPr>
        <p:txBody>
          <a:bodyPr/>
          <a:lstStyle>
            <a:lvl1pPr marL="0" indent="0" algn="ctr">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ext Placeholder 2">
            <a:extLst>
              <a:ext uri="{FF2B5EF4-FFF2-40B4-BE49-F238E27FC236}">
                <a16:creationId xmlns:a16="http://schemas.microsoft.com/office/drawing/2014/main" id="{EB4ED091-A8F1-C19E-72D2-3133F9213ED4}"/>
              </a:ext>
            </a:extLst>
          </p:cNvPr>
          <p:cNvSpPr>
            <a:spLocks noGrp="1"/>
          </p:cNvSpPr>
          <p:nvPr>
            <p:ph type="body" idx="13" hasCustomPrompt="1"/>
          </p:nvPr>
        </p:nvSpPr>
        <p:spPr>
          <a:xfrm>
            <a:off x="1803381" y="2320709"/>
            <a:ext cx="1569739" cy="1567830"/>
          </a:xfrm>
        </p:spPr>
        <p:txBody>
          <a:bodyPr wrap="square" tIns="274320" bIns="0" anchor="ctr" anchorCtr="1">
            <a:normAutofit/>
          </a:bodyPr>
          <a:lstStyle>
            <a:lvl1pPr marL="0" indent="0" algn="ctr">
              <a:spcBef>
                <a:spcPts val="0"/>
              </a:spcBef>
              <a:spcAft>
                <a:spcPts val="0"/>
              </a:spcAft>
              <a:buNone/>
              <a:defRPr sz="6000" b="0" i="0">
                <a:solidFill>
                  <a:schemeClr val="bg1"/>
                </a:solidFill>
                <a:effectLst/>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1st</a:t>
            </a:r>
          </a:p>
        </p:txBody>
      </p:sp>
      <p:sp>
        <p:nvSpPr>
          <p:cNvPr id="15" name="Text Placeholder 2">
            <a:extLst>
              <a:ext uri="{FF2B5EF4-FFF2-40B4-BE49-F238E27FC236}">
                <a16:creationId xmlns:a16="http://schemas.microsoft.com/office/drawing/2014/main" id="{B26B6521-3197-A177-16F6-DC1F8B0E7FC6}"/>
              </a:ext>
            </a:extLst>
          </p:cNvPr>
          <p:cNvSpPr>
            <a:spLocks noGrp="1"/>
          </p:cNvSpPr>
          <p:nvPr>
            <p:ph type="body" idx="14" hasCustomPrompt="1"/>
          </p:nvPr>
        </p:nvSpPr>
        <p:spPr>
          <a:xfrm>
            <a:off x="5298440" y="2320709"/>
            <a:ext cx="1569739" cy="1567830"/>
          </a:xfrm>
        </p:spPr>
        <p:txBody>
          <a:bodyPr tIns="274320" bIns="0" anchor="ctr" anchorCtr="1">
            <a:normAutofit/>
          </a:bodyPr>
          <a:lstStyle>
            <a:lvl1pPr marL="0" indent="0" algn="ctr">
              <a:spcBef>
                <a:spcPts val="0"/>
              </a:spcBef>
              <a:spcAft>
                <a:spcPts val="0"/>
              </a:spcAft>
              <a:buNone/>
              <a:defRPr sz="6000" b="0" i="0">
                <a:solidFill>
                  <a:schemeClr val="bg1"/>
                </a:solidFill>
                <a:effectLst/>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10M</a:t>
            </a:r>
          </a:p>
        </p:txBody>
      </p:sp>
      <p:sp>
        <p:nvSpPr>
          <p:cNvPr id="17" name="Text Placeholder 2">
            <a:extLst>
              <a:ext uri="{FF2B5EF4-FFF2-40B4-BE49-F238E27FC236}">
                <a16:creationId xmlns:a16="http://schemas.microsoft.com/office/drawing/2014/main" id="{F9FDB326-97AD-2638-5958-92740964003D}"/>
              </a:ext>
            </a:extLst>
          </p:cNvPr>
          <p:cNvSpPr>
            <a:spLocks noGrp="1"/>
          </p:cNvSpPr>
          <p:nvPr>
            <p:ph type="body" idx="15" hasCustomPrompt="1"/>
          </p:nvPr>
        </p:nvSpPr>
        <p:spPr>
          <a:xfrm>
            <a:off x="8793499" y="2320709"/>
            <a:ext cx="1569739" cy="1567830"/>
          </a:xfrm>
        </p:spPr>
        <p:txBody>
          <a:bodyPr tIns="274320" bIns="0" anchor="ctr" anchorCtr="1">
            <a:normAutofit/>
          </a:bodyPr>
          <a:lstStyle>
            <a:lvl1pPr marL="0" indent="0" algn="ctr">
              <a:spcBef>
                <a:spcPts val="0"/>
              </a:spcBef>
              <a:spcAft>
                <a:spcPts val="0"/>
              </a:spcAft>
              <a:buNone/>
              <a:defRPr sz="6000" b="0" i="0">
                <a:solidFill>
                  <a:schemeClr val="bg1"/>
                </a:solidFill>
                <a:effectLst/>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a:t>
            </a:r>
          </a:p>
        </p:txBody>
      </p:sp>
      <p:sp>
        <p:nvSpPr>
          <p:cNvPr id="10" name="Oval 9">
            <a:extLst>
              <a:ext uri="{FF2B5EF4-FFF2-40B4-BE49-F238E27FC236}">
                <a16:creationId xmlns:a16="http://schemas.microsoft.com/office/drawing/2014/main" id="{117801EA-02D9-C9AC-B290-1C13CE1932FC}"/>
              </a:ext>
            </a:extLst>
          </p:cNvPr>
          <p:cNvSpPr/>
          <p:nvPr userDrawn="1"/>
        </p:nvSpPr>
        <p:spPr>
          <a:xfrm>
            <a:off x="8583396" y="2149090"/>
            <a:ext cx="1989943" cy="1989943"/>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1" name="Oval 10">
            <a:extLst>
              <a:ext uri="{FF2B5EF4-FFF2-40B4-BE49-F238E27FC236}">
                <a16:creationId xmlns:a16="http://schemas.microsoft.com/office/drawing/2014/main" id="{6CE54488-E18B-EEC3-7943-E3841B061F11}"/>
              </a:ext>
            </a:extLst>
          </p:cNvPr>
          <p:cNvSpPr/>
          <p:nvPr userDrawn="1"/>
        </p:nvSpPr>
        <p:spPr>
          <a:xfrm>
            <a:off x="5088337" y="2162276"/>
            <a:ext cx="1989943" cy="1989943"/>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2" name="Oval 11">
            <a:extLst>
              <a:ext uri="{FF2B5EF4-FFF2-40B4-BE49-F238E27FC236}">
                <a16:creationId xmlns:a16="http://schemas.microsoft.com/office/drawing/2014/main" id="{E7B74A81-A02F-8C7A-1AC1-3F55249A7721}"/>
              </a:ext>
            </a:extLst>
          </p:cNvPr>
          <p:cNvSpPr/>
          <p:nvPr userDrawn="1"/>
        </p:nvSpPr>
        <p:spPr>
          <a:xfrm>
            <a:off x="1598190" y="2149090"/>
            <a:ext cx="1989943" cy="1989943"/>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Tree>
    <p:extLst>
      <p:ext uri="{BB962C8B-B14F-4D97-AF65-F5344CB8AC3E}">
        <p14:creationId xmlns:p14="http://schemas.microsoft.com/office/powerpoint/2010/main" val="1855486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wer Stats -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68D1-0856-0639-1340-2283454E5757}"/>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6E55E57E-88B1-BDF8-3C99-ADB28147713E}"/>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5" name="Text Placeholder 2">
            <a:extLst>
              <a:ext uri="{FF2B5EF4-FFF2-40B4-BE49-F238E27FC236}">
                <a16:creationId xmlns:a16="http://schemas.microsoft.com/office/drawing/2014/main" id="{E35D4221-77EA-43A9-667B-A822A92DC1A5}"/>
              </a:ext>
            </a:extLst>
          </p:cNvPr>
          <p:cNvSpPr>
            <a:spLocks noGrp="1"/>
          </p:cNvSpPr>
          <p:nvPr>
            <p:ph type="body" idx="11"/>
          </p:nvPr>
        </p:nvSpPr>
        <p:spPr>
          <a:xfrm>
            <a:off x="960331"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ext Placeholder 2">
            <a:extLst>
              <a:ext uri="{FF2B5EF4-FFF2-40B4-BE49-F238E27FC236}">
                <a16:creationId xmlns:a16="http://schemas.microsoft.com/office/drawing/2014/main" id="{EB4ED091-A8F1-C19E-72D2-3133F9213ED4}"/>
              </a:ext>
            </a:extLst>
          </p:cNvPr>
          <p:cNvSpPr>
            <a:spLocks noGrp="1"/>
          </p:cNvSpPr>
          <p:nvPr>
            <p:ph type="body" idx="13" hasCustomPrompt="1"/>
          </p:nvPr>
        </p:nvSpPr>
        <p:spPr>
          <a:xfrm>
            <a:off x="1416081"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1st</a:t>
            </a:r>
          </a:p>
        </p:txBody>
      </p:sp>
      <p:sp>
        <p:nvSpPr>
          <p:cNvPr id="15" name="Text Placeholder 2">
            <a:extLst>
              <a:ext uri="{FF2B5EF4-FFF2-40B4-BE49-F238E27FC236}">
                <a16:creationId xmlns:a16="http://schemas.microsoft.com/office/drawing/2014/main" id="{B26B6521-3197-A177-16F6-DC1F8B0E7FC6}"/>
              </a:ext>
            </a:extLst>
          </p:cNvPr>
          <p:cNvSpPr>
            <a:spLocks noGrp="1"/>
          </p:cNvSpPr>
          <p:nvPr>
            <p:ph type="body" idx="14" hasCustomPrompt="1"/>
          </p:nvPr>
        </p:nvSpPr>
        <p:spPr>
          <a:xfrm>
            <a:off x="4093389"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10M</a:t>
            </a:r>
          </a:p>
        </p:txBody>
      </p:sp>
      <p:sp>
        <p:nvSpPr>
          <p:cNvPr id="16" name="Oval 15">
            <a:extLst>
              <a:ext uri="{FF2B5EF4-FFF2-40B4-BE49-F238E27FC236}">
                <a16:creationId xmlns:a16="http://schemas.microsoft.com/office/drawing/2014/main" id="{435B6474-FB59-A3FD-94DE-7CD3533AC2D4}"/>
              </a:ext>
            </a:extLst>
          </p:cNvPr>
          <p:cNvSpPr/>
          <p:nvPr userDrawn="1"/>
        </p:nvSpPr>
        <p:spPr>
          <a:xfrm>
            <a:off x="6539908" y="2255494"/>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7" name="Text Placeholder 2">
            <a:extLst>
              <a:ext uri="{FF2B5EF4-FFF2-40B4-BE49-F238E27FC236}">
                <a16:creationId xmlns:a16="http://schemas.microsoft.com/office/drawing/2014/main" id="{F9FDB326-97AD-2638-5958-92740964003D}"/>
              </a:ext>
            </a:extLst>
          </p:cNvPr>
          <p:cNvSpPr>
            <a:spLocks noGrp="1"/>
          </p:cNvSpPr>
          <p:nvPr>
            <p:ph type="body" idx="15" hasCustomPrompt="1"/>
          </p:nvPr>
        </p:nvSpPr>
        <p:spPr>
          <a:xfrm>
            <a:off x="6770697"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a:t>
            </a:r>
          </a:p>
        </p:txBody>
      </p:sp>
      <p:sp>
        <p:nvSpPr>
          <p:cNvPr id="18" name="Oval 17">
            <a:extLst>
              <a:ext uri="{FF2B5EF4-FFF2-40B4-BE49-F238E27FC236}">
                <a16:creationId xmlns:a16="http://schemas.microsoft.com/office/drawing/2014/main" id="{3125EB58-CD6F-28F9-1A1F-6EC823DF0E67}"/>
              </a:ext>
            </a:extLst>
          </p:cNvPr>
          <p:cNvSpPr/>
          <p:nvPr userDrawn="1"/>
        </p:nvSpPr>
        <p:spPr>
          <a:xfrm>
            <a:off x="3862600" y="2268680"/>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9" name="Oval 18">
            <a:extLst>
              <a:ext uri="{FF2B5EF4-FFF2-40B4-BE49-F238E27FC236}">
                <a16:creationId xmlns:a16="http://schemas.microsoft.com/office/drawing/2014/main" id="{53AE88AE-E08F-447E-FCB4-622961E2E90C}"/>
              </a:ext>
            </a:extLst>
          </p:cNvPr>
          <p:cNvSpPr/>
          <p:nvPr userDrawn="1"/>
        </p:nvSpPr>
        <p:spPr>
          <a:xfrm>
            <a:off x="1185292" y="2255494"/>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7" name="Oval 6">
            <a:extLst>
              <a:ext uri="{FF2B5EF4-FFF2-40B4-BE49-F238E27FC236}">
                <a16:creationId xmlns:a16="http://schemas.microsoft.com/office/drawing/2014/main" id="{B09C38D3-D3DA-82B3-6E2C-1939A927CEF9}"/>
              </a:ext>
            </a:extLst>
          </p:cNvPr>
          <p:cNvSpPr/>
          <p:nvPr userDrawn="1"/>
        </p:nvSpPr>
        <p:spPr>
          <a:xfrm>
            <a:off x="9211388" y="2255494"/>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8" name="Text Placeholder 2">
            <a:extLst>
              <a:ext uri="{FF2B5EF4-FFF2-40B4-BE49-F238E27FC236}">
                <a16:creationId xmlns:a16="http://schemas.microsoft.com/office/drawing/2014/main" id="{8AC6B401-14F9-6863-8D13-B6924018B3C6}"/>
              </a:ext>
            </a:extLst>
          </p:cNvPr>
          <p:cNvSpPr>
            <a:spLocks noGrp="1"/>
          </p:cNvSpPr>
          <p:nvPr>
            <p:ph type="body" idx="17" hasCustomPrompt="1"/>
          </p:nvPr>
        </p:nvSpPr>
        <p:spPr>
          <a:xfrm>
            <a:off x="9442177"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57K</a:t>
            </a:r>
          </a:p>
        </p:txBody>
      </p:sp>
      <p:sp>
        <p:nvSpPr>
          <p:cNvPr id="10" name="Text Placeholder 2">
            <a:extLst>
              <a:ext uri="{FF2B5EF4-FFF2-40B4-BE49-F238E27FC236}">
                <a16:creationId xmlns:a16="http://schemas.microsoft.com/office/drawing/2014/main" id="{1360DDFF-BC34-4CAE-6C2E-6D374C2928BE}"/>
              </a:ext>
            </a:extLst>
          </p:cNvPr>
          <p:cNvSpPr>
            <a:spLocks noGrp="1"/>
          </p:cNvSpPr>
          <p:nvPr>
            <p:ph type="body" idx="18"/>
          </p:nvPr>
        </p:nvSpPr>
        <p:spPr>
          <a:xfrm>
            <a:off x="3637639"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 Placeholder 2">
            <a:extLst>
              <a:ext uri="{FF2B5EF4-FFF2-40B4-BE49-F238E27FC236}">
                <a16:creationId xmlns:a16="http://schemas.microsoft.com/office/drawing/2014/main" id="{1570C78E-E4C5-ABEB-0C69-80C0DEAA2206}"/>
              </a:ext>
            </a:extLst>
          </p:cNvPr>
          <p:cNvSpPr>
            <a:spLocks noGrp="1"/>
          </p:cNvSpPr>
          <p:nvPr>
            <p:ph type="body" idx="19"/>
          </p:nvPr>
        </p:nvSpPr>
        <p:spPr>
          <a:xfrm>
            <a:off x="6314947"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ext Placeholder 2">
            <a:extLst>
              <a:ext uri="{FF2B5EF4-FFF2-40B4-BE49-F238E27FC236}">
                <a16:creationId xmlns:a16="http://schemas.microsoft.com/office/drawing/2014/main" id="{A66DF6F6-4F89-CE8C-3395-9F22523C9E49}"/>
              </a:ext>
            </a:extLst>
          </p:cNvPr>
          <p:cNvSpPr>
            <a:spLocks noGrp="1"/>
          </p:cNvSpPr>
          <p:nvPr>
            <p:ph type="body" idx="20"/>
          </p:nvPr>
        </p:nvSpPr>
        <p:spPr>
          <a:xfrm>
            <a:off x="8986427"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32324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0BCAA1-67AD-52F2-ACC9-98993DA9C93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388125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5B4AE-A5FE-93F2-C1B6-95EEFF3D51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9C479FF-DD4F-D5AA-043D-D322D2B8BF29}"/>
              </a:ext>
            </a:extLst>
          </p:cNvPr>
          <p:cNvSpPr>
            <a:spLocks noGrp="1"/>
          </p:cNvSpPr>
          <p:nvPr>
            <p:ph idx="1"/>
          </p:nvPr>
        </p:nvSpPr>
        <p:spPr>
          <a:xfrm>
            <a:off x="5183188" y="987425"/>
            <a:ext cx="6172200" cy="4873625"/>
          </a:xfrm>
        </p:spPr>
        <p:txBody>
          <a:bodyPr/>
          <a:lstStyle>
            <a:lvl1pPr marL="571500" indent="-571500">
              <a:buClr>
                <a:schemeClr val="accent1"/>
              </a:buClr>
              <a:buFont typeface="Wingdings" pitchFamily="2" charset="2"/>
              <a:buChar char="§"/>
              <a:defRPr sz="3000"/>
            </a:lvl1pPr>
            <a:lvl2pPr marL="914400" indent="-457200">
              <a:buClr>
                <a:schemeClr val="accent4"/>
              </a:buClr>
              <a:buFont typeface="Wingdings" pitchFamily="2" charset="2"/>
              <a:buChar char="§"/>
              <a:defRPr sz="2600"/>
            </a:lvl2pPr>
            <a:lvl3pPr marL="1371600" indent="-457200">
              <a:buClr>
                <a:schemeClr val="accent5"/>
              </a:buClr>
              <a:buFont typeface="Wingdings" pitchFamily="2" charset="2"/>
              <a:buChar char="§"/>
              <a:defRPr sz="2400"/>
            </a:lvl3pPr>
            <a:lvl4pPr marL="1714500" indent="-342900">
              <a:buClr>
                <a:schemeClr val="accent3"/>
              </a:buClr>
              <a:buFont typeface="Wingdings" pitchFamily="2" charset="2"/>
              <a:buChar char="§"/>
              <a:defRPr sz="2000"/>
            </a:lvl4pPr>
            <a:lvl5pPr marL="2171700" indent="-342900">
              <a:buClr>
                <a:schemeClr val="accent1"/>
              </a:buClr>
              <a:buFont typeface="Wingdings" pitchFamily="2" charset="2"/>
              <a:buChar cha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2142A5E-0B01-675A-4741-C32D74D10BC6}"/>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75E8B146-B9D1-CA15-7294-DA9DB80BD89A}"/>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329704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CE19C72-5C04-6710-675D-2EBA8E6B55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03395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USA">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hasCustomPrompt="1"/>
          </p:nvPr>
        </p:nvSpPr>
        <p:spPr>
          <a:xfrm>
            <a:off x="1430216" y="457200"/>
            <a:ext cx="10034954" cy="2555630"/>
          </a:xfrm>
        </p:spPr>
        <p:txBody>
          <a:bodyPr anchor="b">
            <a:noAutofit/>
          </a:bodyPr>
          <a:lstStyle>
            <a:lvl1pPr>
              <a:defRPr sz="6400"/>
            </a:lvl1pPr>
          </a:lstStyle>
          <a:p>
            <a:r>
              <a:rPr lang="en-US" dirty="0"/>
              <a:t>Click to add title</a:t>
            </a:r>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hasCustomPrompt="1"/>
          </p:nvPr>
        </p:nvSpPr>
        <p:spPr>
          <a:xfrm>
            <a:off x="1430216" y="3313357"/>
            <a:ext cx="10034954" cy="2430952"/>
          </a:xfrm>
        </p:spPr>
        <p:txBody>
          <a:bodyPr numCol="2">
            <a:normAutofit/>
          </a:bodyPr>
          <a:lstStyle>
            <a:lvl1pPr marL="0" indent="0">
              <a:lnSpc>
                <a:spcPct val="100000"/>
              </a:lnSpc>
              <a:spcBef>
                <a:spcPts val="0"/>
              </a:spcBef>
              <a:spcAft>
                <a:spcPts val="1200"/>
              </a:spcAft>
              <a:buClr>
                <a:schemeClr val="accent1"/>
              </a:buClr>
              <a:buSzPct val="150000"/>
              <a:buFont typeface="Wingdings" pitchFamily="2" charset="2"/>
              <a:buNone/>
              <a:defRPr sz="2400" b="0" i="0">
                <a:latin typeface="Oswald Medium" pitchFamily="2" charset="77"/>
              </a:defRPr>
            </a:lvl1pPr>
            <a:lvl2pPr marL="365760" indent="0">
              <a:lnSpc>
                <a:spcPct val="100000"/>
              </a:lnSpc>
              <a:spcBef>
                <a:spcPts val="0"/>
              </a:spcBef>
              <a:spcAft>
                <a:spcPts val="600"/>
              </a:spcAft>
              <a:buFontTx/>
              <a:buNone/>
              <a:defRPr sz="1800" b="0" i="0">
                <a:latin typeface="Oswald" pitchFamily="2" charset="77"/>
              </a:defRPr>
            </a:lvl2pPr>
            <a:lvl3pPr marL="914400" indent="0">
              <a:lnSpc>
                <a:spcPct val="100000"/>
              </a:lnSpc>
              <a:spcAft>
                <a:spcPts val="600"/>
              </a:spcAft>
              <a:buNone/>
              <a:defRPr sz="1600" b="0" i="0">
                <a:latin typeface="Oswald" pitchFamily="2" charset="77"/>
              </a:defRPr>
            </a:lvl3pPr>
            <a:lvl4pPr marL="1371600" indent="0">
              <a:lnSpc>
                <a:spcPct val="100000"/>
              </a:lnSpc>
              <a:spcAft>
                <a:spcPts val="600"/>
              </a:spcAft>
              <a:buNone/>
              <a:defRPr sz="1400" b="0" i="0">
                <a:latin typeface="Oswald" pitchFamily="2" charset="77"/>
              </a:defRPr>
            </a:lvl4pPr>
            <a:lvl5pPr marL="1828800" indent="0">
              <a:lnSpc>
                <a:spcPct val="100000"/>
              </a:lnSpc>
              <a:buNone/>
              <a:defRPr sz="1400" b="0" i="0">
                <a:latin typeface="Oswald" pitchFamily="2" charset="77"/>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
        <p:nvSpPr>
          <p:cNvPr id="5" name="Rectangle 4">
            <a:extLst>
              <a:ext uri="{FF2B5EF4-FFF2-40B4-BE49-F238E27FC236}">
                <a16:creationId xmlns:a16="http://schemas.microsoft.com/office/drawing/2014/main" id="{62166F17-014F-61A6-5440-3F86AC74D8C4}"/>
              </a:ext>
            </a:extLst>
          </p:cNvPr>
          <p:cNvSpPr/>
          <p:nvPr userDrawn="1"/>
        </p:nvSpPr>
        <p:spPr>
          <a:xfrm>
            <a:off x="-11725" y="-9939"/>
            <a:ext cx="797335" cy="68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6" name="Text Placeholder 4">
            <a:extLst>
              <a:ext uri="{FF2B5EF4-FFF2-40B4-BE49-F238E27FC236}">
                <a16:creationId xmlns:a16="http://schemas.microsoft.com/office/drawing/2014/main" id="{B75F7664-BB58-EECE-5604-02FC797CB035}"/>
              </a:ext>
            </a:extLst>
          </p:cNvPr>
          <p:cNvSpPr txBox="1">
            <a:spLocks/>
          </p:cNvSpPr>
          <p:nvPr userDrawn="1"/>
        </p:nvSpPr>
        <p:spPr>
          <a:xfrm rot="16200000">
            <a:off x="-1725290" y="4421920"/>
            <a:ext cx="4233984" cy="365125"/>
          </a:xfrm>
          <a:prstGeom prst="rect">
            <a:avLst/>
          </a:prstGeom>
        </p:spPr>
        <p:txBody>
          <a:bodyPr vert="horz" lIns="91440" tIns="45720" rIns="91440" bIns="45720" numCol="1" rtlCol="0">
            <a:noAutofit/>
          </a:bodyPr>
          <a:lstStyle>
            <a:lvl1pPr marL="342900" indent="-342900" algn="l" defTabSz="914400" rtl="0" eaLnBrk="1" latinLnBrk="0" hangingPunct="1">
              <a:lnSpc>
                <a:spcPct val="100000"/>
              </a:lnSpc>
              <a:spcBef>
                <a:spcPts val="0"/>
              </a:spcBef>
              <a:spcAft>
                <a:spcPts val="1800"/>
              </a:spcAft>
              <a:buClr>
                <a:schemeClr val="accent1"/>
              </a:buClr>
              <a:buSzPct val="150000"/>
              <a:buFont typeface="Wingdings" pitchFamily="2" charset="2"/>
              <a:buChar char="§"/>
              <a:defRPr sz="2400" b="0" i="0" kern="1200">
                <a:solidFill>
                  <a:schemeClr val="tx1"/>
                </a:solidFill>
                <a:latin typeface="Oswald Medium" pitchFamily="2" charset="77"/>
                <a:ea typeface="+mn-ea"/>
                <a:cs typeface="+mn-cs"/>
              </a:defRPr>
            </a:lvl1pPr>
            <a:lvl2pPr marL="365760" indent="0" algn="l" defTabSz="914400" rtl="0" eaLnBrk="1" latinLnBrk="0" hangingPunct="1">
              <a:lnSpc>
                <a:spcPct val="90000"/>
              </a:lnSpc>
              <a:spcBef>
                <a:spcPts val="0"/>
              </a:spcBef>
              <a:spcAft>
                <a:spcPts val="600"/>
              </a:spcAft>
              <a:buClr>
                <a:schemeClr val="accent1"/>
              </a:buClr>
              <a:buFontTx/>
              <a:buNone/>
              <a:defRPr sz="1800" b="0" i="0" kern="1200">
                <a:solidFill>
                  <a:schemeClr val="tx1"/>
                </a:solidFill>
                <a:latin typeface="Oswald" pitchFamily="2" charset="77"/>
                <a:ea typeface="+mn-ea"/>
                <a:cs typeface="+mn-cs"/>
              </a:defRPr>
            </a:lvl2pPr>
            <a:lvl3pPr marL="914400" indent="0" algn="l" defTabSz="914400" rtl="0" eaLnBrk="1" latinLnBrk="0" hangingPunct="1">
              <a:lnSpc>
                <a:spcPct val="90000"/>
              </a:lnSpc>
              <a:spcBef>
                <a:spcPts val="500"/>
              </a:spcBef>
              <a:spcAft>
                <a:spcPts val="600"/>
              </a:spcAft>
              <a:buClr>
                <a:schemeClr val="accent1"/>
              </a:buClr>
              <a:buFont typeface="Wingdings" pitchFamily="2" charset="2"/>
              <a:buNone/>
              <a:defRPr sz="1600" b="0" i="0" kern="1200">
                <a:solidFill>
                  <a:schemeClr val="tx1"/>
                </a:solidFill>
                <a:latin typeface="Oswald" pitchFamily="2" charset="77"/>
                <a:ea typeface="+mn-ea"/>
                <a:cs typeface="+mn-cs"/>
              </a:defRPr>
            </a:lvl3pPr>
            <a:lvl4pPr marL="13716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4pPr>
            <a:lvl5pPr marL="18288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600" spc="150" dirty="0">
                <a:solidFill>
                  <a:schemeClr val="bg1"/>
                </a:solidFill>
                <a:latin typeface="Oswald Light" panose="02000303000000000000" pitchFamily="2" charset="77"/>
              </a:rPr>
              <a:t>Arkansas Economic Development Commission</a:t>
            </a:r>
          </a:p>
        </p:txBody>
      </p:sp>
    </p:spTree>
    <p:extLst>
      <p:ext uri="{BB962C8B-B14F-4D97-AF65-F5344CB8AC3E}">
        <p14:creationId xmlns:p14="http://schemas.microsoft.com/office/powerpoint/2010/main" val="1341907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rkansas Map with Pi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7" name="Graphic 6">
            <a:extLst>
              <a:ext uri="{FF2B5EF4-FFF2-40B4-BE49-F238E27FC236}">
                <a16:creationId xmlns:a16="http://schemas.microsoft.com/office/drawing/2014/main" id="{92AFAE90-911C-A276-EAFF-0AFD877062A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02634" y="700087"/>
            <a:ext cx="6134100" cy="5448300"/>
          </a:xfrm>
          <a:prstGeom prst="rect">
            <a:avLst/>
          </a:prstGeom>
        </p:spPr>
      </p:pic>
    </p:spTree>
    <p:extLst>
      <p:ext uri="{BB962C8B-B14F-4D97-AF65-F5344CB8AC3E}">
        <p14:creationId xmlns:p14="http://schemas.microsoft.com/office/powerpoint/2010/main" val="3644870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rkansas Map with Pins - No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dirty="0"/>
          </a:p>
        </p:txBody>
      </p:sp>
      <p:pic>
        <p:nvPicPr>
          <p:cNvPr id="7" name="Graphic 6">
            <a:extLst>
              <a:ext uri="{FF2B5EF4-FFF2-40B4-BE49-F238E27FC236}">
                <a16:creationId xmlns:a16="http://schemas.microsoft.com/office/drawing/2014/main" id="{92AFAE90-911C-A276-EAFF-0AFD877062A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178035" y="700087"/>
            <a:ext cx="6134100" cy="5448300"/>
          </a:xfrm>
          <a:prstGeom prst="rect">
            <a:avLst/>
          </a:prstGeom>
        </p:spPr>
      </p:pic>
    </p:spTree>
    <p:extLst>
      <p:ext uri="{BB962C8B-B14F-4D97-AF65-F5344CB8AC3E}">
        <p14:creationId xmlns:p14="http://schemas.microsoft.com/office/powerpoint/2010/main" val="2505128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US Map with Pi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5" name="Graphic 4">
            <a:extLst>
              <a:ext uri="{FF2B5EF4-FFF2-40B4-BE49-F238E27FC236}">
                <a16:creationId xmlns:a16="http://schemas.microsoft.com/office/drawing/2014/main" id="{7D33547E-D149-8260-36CC-68657273595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772025" y="1408287"/>
            <a:ext cx="6987846" cy="4341431"/>
          </a:xfrm>
          <a:prstGeom prst="rect">
            <a:avLst/>
          </a:prstGeom>
        </p:spPr>
      </p:pic>
    </p:spTree>
    <p:extLst>
      <p:ext uri="{BB962C8B-B14F-4D97-AF65-F5344CB8AC3E}">
        <p14:creationId xmlns:p14="http://schemas.microsoft.com/office/powerpoint/2010/main" val="4021018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US Map with Pins - No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5" name="Graphic 4">
            <a:extLst>
              <a:ext uri="{FF2B5EF4-FFF2-40B4-BE49-F238E27FC236}">
                <a16:creationId xmlns:a16="http://schemas.microsoft.com/office/drawing/2014/main" id="{7D33547E-D149-8260-36CC-68657273595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26821" y="533914"/>
            <a:ext cx="9319699" cy="5790172"/>
          </a:xfrm>
          <a:prstGeom prst="rect">
            <a:avLst/>
          </a:prstGeom>
        </p:spPr>
      </p:pic>
    </p:spTree>
    <p:extLst>
      <p:ext uri="{BB962C8B-B14F-4D97-AF65-F5344CB8AC3E}">
        <p14:creationId xmlns:p14="http://schemas.microsoft.com/office/powerpoint/2010/main" val="2108255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9" y="457200"/>
            <a:ext cx="2407503" cy="1600200"/>
          </a:xfrm>
        </p:spPr>
        <p:txBody>
          <a:bodyPr anchor="b">
            <a:normAutofit/>
          </a:bodyPr>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9" y="2057400"/>
            <a:ext cx="2407503"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250654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4E4FD-CB3E-B667-589F-F07827474BB2}"/>
              </a:ext>
            </a:extLst>
          </p:cNvPr>
          <p:cNvSpPr/>
          <p:nvPr userDrawn="1"/>
        </p:nvSpPr>
        <p:spPr>
          <a:xfrm>
            <a:off x="6107723" y="0"/>
            <a:ext cx="6096000"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8200" y="1420081"/>
            <a:ext cx="4343400" cy="1997196"/>
          </a:xfrm>
        </p:spPr>
        <p:txBody>
          <a:bodyPr anchor="b">
            <a:normAutofit/>
          </a:bodyPr>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8200" y="3429000"/>
            <a:ext cx="4343400" cy="1997197"/>
          </a:xfrm>
        </p:spPr>
        <p:txBody>
          <a:bodyPr numCol="1" anchor="t">
            <a:normAutofit/>
          </a:bodyPr>
          <a:lstStyle>
            <a:lvl1pPr marL="0" indent="0">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6" name="Graphic 5">
            <a:extLst>
              <a:ext uri="{FF2B5EF4-FFF2-40B4-BE49-F238E27FC236}">
                <a16:creationId xmlns:a16="http://schemas.microsoft.com/office/drawing/2014/main" id="{26420364-C470-B936-CAA1-2121A64A3D3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078791" y="6076077"/>
            <a:ext cx="1124931" cy="560546"/>
          </a:xfrm>
          <a:prstGeom prst="rect">
            <a:avLst/>
          </a:prstGeom>
        </p:spPr>
      </p:pic>
      <p:grpSp>
        <p:nvGrpSpPr>
          <p:cNvPr id="5" name="Group 4">
            <a:extLst>
              <a:ext uri="{FF2B5EF4-FFF2-40B4-BE49-F238E27FC236}">
                <a16:creationId xmlns:a16="http://schemas.microsoft.com/office/drawing/2014/main" id="{DBA57E34-F815-F0DD-D254-18E65CF7486A}"/>
              </a:ext>
            </a:extLst>
          </p:cNvPr>
          <p:cNvGrpSpPr/>
          <p:nvPr userDrawn="1"/>
        </p:nvGrpSpPr>
        <p:grpSpPr>
          <a:xfrm>
            <a:off x="9925050" y="6075003"/>
            <a:ext cx="1153741" cy="560546"/>
            <a:chOff x="9925050" y="6075003"/>
            <a:chExt cx="1153741" cy="560546"/>
          </a:xfrm>
        </p:grpSpPr>
        <p:sp>
          <p:nvSpPr>
            <p:cNvPr id="11" name="Rectangle 10">
              <a:extLst>
                <a:ext uri="{FF2B5EF4-FFF2-40B4-BE49-F238E27FC236}">
                  <a16:creationId xmlns:a16="http://schemas.microsoft.com/office/drawing/2014/main" id="{D924E057-A582-5A4D-06D5-116FA009FEEF}"/>
                </a:ext>
              </a:extLst>
            </p:cNvPr>
            <p:cNvSpPr/>
            <p:nvPr userDrawn="1"/>
          </p:nvSpPr>
          <p:spPr>
            <a:xfrm>
              <a:off x="9925050" y="6075003"/>
              <a:ext cx="1153741" cy="560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D16D3330-C14B-83B2-214C-75C818ED3FEB}"/>
                </a:ext>
              </a:extLst>
            </p:cNvPr>
            <p:cNvPicPr>
              <a:picLocks noChangeAspect="1"/>
            </p:cNvPicPr>
            <p:nvPr userDrawn="1"/>
          </p:nvPicPr>
          <p:blipFill>
            <a:blip r:embed="rId4">
              <a:extLst>
                <a:ext uri="{96DAC541-7B7A-43D3-8B79-37D633B846F1}">
                  <asvg:svgBlip xmlns:asvg="http://schemas.microsoft.com/office/drawing/2016/SVG/main" r:embed="rId5"/>
                </a:ext>
              </a:extLst>
            </a:blip>
            <a:srcRect t="15670" b="19059"/>
            <a:stretch>
              <a:fillRect/>
            </a:stretch>
          </p:blipFill>
          <p:spPr>
            <a:xfrm>
              <a:off x="9930451" y="6075003"/>
              <a:ext cx="1133615" cy="560546"/>
            </a:xfrm>
            <a:prstGeom prst="rect">
              <a:avLst/>
            </a:prstGeom>
          </p:spPr>
        </p:pic>
      </p:grpSp>
    </p:spTree>
    <p:extLst>
      <p:ext uri="{BB962C8B-B14F-4D97-AF65-F5344CB8AC3E}">
        <p14:creationId xmlns:p14="http://schemas.microsoft.com/office/powerpoint/2010/main" val="2994385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tistics - Vertic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4E4FD-CB3E-B667-589F-F07827474BB2}"/>
              </a:ext>
            </a:extLst>
          </p:cNvPr>
          <p:cNvSpPr/>
          <p:nvPr userDrawn="1"/>
        </p:nvSpPr>
        <p:spPr>
          <a:xfrm>
            <a:off x="0" y="1"/>
            <a:ext cx="6096000"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8200" y="1156312"/>
            <a:ext cx="4114800" cy="4466492"/>
          </a:xfrm>
        </p:spPr>
        <p:txBody>
          <a:bodyPr anchor="ctr">
            <a:normAutofit/>
          </a:bodyPr>
          <a:lstStyle>
            <a:lvl1pPr>
              <a:lnSpc>
                <a:spcPct val="100000"/>
              </a:lnSpc>
              <a:defRPr sz="3200"/>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
        <p:nvSpPr>
          <p:cNvPr id="5" name="Text Placeholder 3">
            <a:extLst>
              <a:ext uri="{FF2B5EF4-FFF2-40B4-BE49-F238E27FC236}">
                <a16:creationId xmlns:a16="http://schemas.microsoft.com/office/drawing/2014/main" id="{8D9486CE-04AB-A96B-3353-75C3207F0763}"/>
              </a:ext>
            </a:extLst>
          </p:cNvPr>
          <p:cNvSpPr>
            <a:spLocks noGrp="1"/>
          </p:cNvSpPr>
          <p:nvPr>
            <p:ph type="body" sz="half" idx="11" hasCustomPrompt="1"/>
          </p:nvPr>
        </p:nvSpPr>
        <p:spPr>
          <a:xfrm>
            <a:off x="7713780" y="1021573"/>
            <a:ext cx="3786553" cy="1202489"/>
          </a:xfrm>
        </p:spPr>
        <p:txBody>
          <a:bodyPr numCol="1" anchor="ctr">
            <a:normAutofit/>
          </a:bodyPr>
          <a:lstStyle>
            <a:lvl1pPr marL="0" indent="0" algn="l">
              <a:lnSpc>
                <a:spcPct val="100000"/>
              </a:lnSpc>
              <a:spcBef>
                <a:spcPts val="0"/>
              </a:spcBef>
              <a:spcAft>
                <a:spcPts val="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Statistic or facts about business, the workforce, education, quality of life, or Arkansas in general.</a:t>
            </a:r>
          </a:p>
        </p:txBody>
      </p:sp>
      <p:sp>
        <p:nvSpPr>
          <p:cNvPr id="6" name="Text Placeholder 3">
            <a:extLst>
              <a:ext uri="{FF2B5EF4-FFF2-40B4-BE49-F238E27FC236}">
                <a16:creationId xmlns:a16="http://schemas.microsoft.com/office/drawing/2014/main" id="{10B441DC-3043-7D74-55DB-66B3F813ABB9}"/>
              </a:ext>
            </a:extLst>
          </p:cNvPr>
          <p:cNvSpPr>
            <a:spLocks noGrp="1"/>
          </p:cNvSpPr>
          <p:nvPr>
            <p:ph type="body" sz="half" idx="12" hasCustomPrompt="1"/>
          </p:nvPr>
        </p:nvSpPr>
        <p:spPr>
          <a:xfrm>
            <a:off x="7713781" y="2798586"/>
            <a:ext cx="3786553" cy="1202489"/>
          </a:xfrm>
        </p:spPr>
        <p:txBody>
          <a:bodyPr numCol="1" anchor="ctr">
            <a:normAutofit/>
          </a:bodyPr>
          <a:lstStyle>
            <a:lvl1pPr marL="0" indent="0" algn="l">
              <a:lnSpc>
                <a:spcPct val="100000"/>
              </a:lnSpc>
              <a:spcBef>
                <a:spcPts val="0"/>
              </a:spcBef>
              <a:spcAft>
                <a:spcPts val="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Right-click on icon, select ”Change Graphic &gt; From Icons”. Search for a relevant icon, then select “Insert”.</a:t>
            </a:r>
          </a:p>
        </p:txBody>
      </p:sp>
      <p:sp>
        <p:nvSpPr>
          <p:cNvPr id="7" name="Text Placeholder 3">
            <a:extLst>
              <a:ext uri="{FF2B5EF4-FFF2-40B4-BE49-F238E27FC236}">
                <a16:creationId xmlns:a16="http://schemas.microsoft.com/office/drawing/2014/main" id="{FDF6F492-5C37-82B8-98FD-7F2989022901}"/>
              </a:ext>
            </a:extLst>
          </p:cNvPr>
          <p:cNvSpPr>
            <a:spLocks noGrp="1"/>
          </p:cNvSpPr>
          <p:nvPr>
            <p:ph type="body" sz="half" idx="13" hasCustomPrompt="1"/>
          </p:nvPr>
        </p:nvSpPr>
        <p:spPr>
          <a:xfrm>
            <a:off x="7713782" y="4555051"/>
            <a:ext cx="3786552" cy="1202489"/>
          </a:xfrm>
        </p:spPr>
        <p:txBody>
          <a:bodyPr numCol="1" anchor="ctr">
            <a:normAutofit/>
          </a:bodyPr>
          <a:lstStyle>
            <a:lvl1pPr marL="0" indent="0" algn="l">
              <a:lnSpc>
                <a:spcPct val="100000"/>
              </a:lnSpc>
              <a:spcBef>
                <a:spcPts val="0"/>
              </a:spcBef>
              <a:spcAft>
                <a:spcPts val="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You can recolor the icons by selecting them, then using the paint bucket on the Home menu.</a:t>
            </a:r>
          </a:p>
        </p:txBody>
      </p:sp>
    </p:spTree>
    <p:extLst>
      <p:ext uri="{BB962C8B-B14F-4D97-AF65-F5344CB8AC3E}">
        <p14:creationId xmlns:p14="http://schemas.microsoft.com/office/powerpoint/2010/main" val="2647310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istics - Horizont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4E4FD-CB3E-B667-589F-F07827474BB2}"/>
              </a:ext>
            </a:extLst>
          </p:cNvPr>
          <p:cNvSpPr/>
          <p:nvPr userDrawn="1"/>
        </p:nvSpPr>
        <p:spPr>
          <a:xfrm>
            <a:off x="0" y="5029199"/>
            <a:ext cx="12201939" cy="18288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1205948" y="5317435"/>
            <a:ext cx="9780104" cy="710362"/>
          </a:xfrm>
        </p:spPr>
        <p:txBody>
          <a:bodyPr anchor="b">
            <a:normAutofit/>
          </a:bodyPr>
          <a:lstStyle>
            <a:lvl1pPr algn="ct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hasCustomPrompt="1"/>
          </p:nvPr>
        </p:nvSpPr>
        <p:spPr>
          <a:xfrm>
            <a:off x="937590" y="2812775"/>
            <a:ext cx="2888974" cy="1843419"/>
          </a:xfrm>
        </p:spPr>
        <p:txBody>
          <a:bodyPr numCol="1" anchor="t">
            <a:normAutofit/>
          </a:bodyPr>
          <a:lstStyle>
            <a:lvl1pPr marL="0" indent="0" algn="ctr">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Statistic or facts about business, the workforce, education, quality of life, or Arkansas in general.</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dirty="0"/>
          </a:p>
        </p:txBody>
      </p:sp>
      <p:pic>
        <p:nvPicPr>
          <p:cNvPr id="5" name="Graphic 4">
            <a:extLst>
              <a:ext uri="{FF2B5EF4-FFF2-40B4-BE49-F238E27FC236}">
                <a16:creationId xmlns:a16="http://schemas.microsoft.com/office/drawing/2014/main" id="{CCBED325-7B8F-BF1B-B76D-DF129FBBE7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78791" y="6076077"/>
            <a:ext cx="1124932" cy="560546"/>
          </a:xfrm>
          <a:prstGeom prst="rect">
            <a:avLst/>
          </a:prstGeom>
        </p:spPr>
      </p:pic>
      <p:sp>
        <p:nvSpPr>
          <p:cNvPr id="6" name="Text Placeholder 3">
            <a:extLst>
              <a:ext uri="{FF2B5EF4-FFF2-40B4-BE49-F238E27FC236}">
                <a16:creationId xmlns:a16="http://schemas.microsoft.com/office/drawing/2014/main" id="{DF4BD5D9-B6BF-EE68-1748-80F1A166DD51}"/>
              </a:ext>
            </a:extLst>
          </p:cNvPr>
          <p:cNvSpPr>
            <a:spLocks noGrp="1"/>
          </p:cNvSpPr>
          <p:nvPr>
            <p:ph type="body" sz="half" idx="11" hasCustomPrompt="1"/>
          </p:nvPr>
        </p:nvSpPr>
        <p:spPr>
          <a:xfrm>
            <a:off x="4651513" y="2812775"/>
            <a:ext cx="2888974" cy="1843419"/>
          </a:xfrm>
        </p:spPr>
        <p:txBody>
          <a:bodyPr numCol="1" anchor="t">
            <a:normAutofit/>
          </a:bodyPr>
          <a:lstStyle>
            <a:lvl1pPr marL="0" indent="0" algn="ctr">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Right-click on icon, select ”Change Graphic &gt; From Icons”. Search for a relevant icon, then select “Insert”.</a:t>
            </a:r>
          </a:p>
        </p:txBody>
      </p:sp>
      <p:sp>
        <p:nvSpPr>
          <p:cNvPr id="7" name="Text Placeholder 3">
            <a:extLst>
              <a:ext uri="{FF2B5EF4-FFF2-40B4-BE49-F238E27FC236}">
                <a16:creationId xmlns:a16="http://schemas.microsoft.com/office/drawing/2014/main" id="{ECB77985-4D15-A5E6-2DE2-46088DBA72CC}"/>
              </a:ext>
            </a:extLst>
          </p:cNvPr>
          <p:cNvSpPr>
            <a:spLocks noGrp="1"/>
          </p:cNvSpPr>
          <p:nvPr>
            <p:ph type="body" sz="half" idx="12" hasCustomPrompt="1"/>
          </p:nvPr>
        </p:nvSpPr>
        <p:spPr>
          <a:xfrm>
            <a:off x="8365436" y="2812775"/>
            <a:ext cx="2888974" cy="1843419"/>
          </a:xfrm>
        </p:spPr>
        <p:txBody>
          <a:bodyPr numCol="1" anchor="t">
            <a:normAutofit/>
          </a:bodyPr>
          <a:lstStyle>
            <a:lvl1pPr marL="0" indent="0" algn="ctr">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You can recolor the icons by selecting them, then using the paint bucket on the Home menu.</a:t>
            </a:r>
          </a:p>
        </p:txBody>
      </p:sp>
      <p:grpSp>
        <p:nvGrpSpPr>
          <p:cNvPr id="9" name="Group 8">
            <a:extLst>
              <a:ext uri="{FF2B5EF4-FFF2-40B4-BE49-F238E27FC236}">
                <a16:creationId xmlns:a16="http://schemas.microsoft.com/office/drawing/2014/main" id="{7596ABD3-3540-B36A-BB22-7C9CBFCB2946}"/>
              </a:ext>
            </a:extLst>
          </p:cNvPr>
          <p:cNvGrpSpPr/>
          <p:nvPr userDrawn="1"/>
        </p:nvGrpSpPr>
        <p:grpSpPr>
          <a:xfrm>
            <a:off x="9925050" y="6075003"/>
            <a:ext cx="1153741" cy="560546"/>
            <a:chOff x="9925050" y="6075003"/>
            <a:chExt cx="1153741" cy="560546"/>
          </a:xfrm>
        </p:grpSpPr>
        <p:sp>
          <p:nvSpPr>
            <p:cNvPr id="10" name="Rectangle 9">
              <a:extLst>
                <a:ext uri="{FF2B5EF4-FFF2-40B4-BE49-F238E27FC236}">
                  <a16:creationId xmlns:a16="http://schemas.microsoft.com/office/drawing/2014/main" id="{9175B640-174D-7A3E-A485-B9799306B298}"/>
                </a:ext>
              </a:extLst>
            </p:cNvPr>
            <p:cNvSpPr/>
            <p:nvPr userDrawn="1"/>
          </p:nvSpPr>
          <p:spPr>
            <a:xfrm>
              <a:off x="9925050" y="6075003"/>
              <a:ext cx="1153741" cy="560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A6DCE68-3076-AF28-9DC8-FB308848D950}"/>
                </a:ext>
              </a:extLst>
            </p:cNvPr>
            <p:cNvPicPr>
              <a:picLocks noChangeAspect="1"/>
            </p:cNvPicPr>
            <p:nvPr userDrawn="1"/>
          </p:nvPicPr>
          <p:blipFill>
            <a:blip r:embed="rId4">
              <a:extLst>
                <a:ext uri="{96DAC541-7B7A-43D3-8B79-37D633B846F1}">
                  <asvg:svgBlip xmlns:asvg="http://schemas.microsoft.com/office/drawing/2016/SVG/main" r:embed="rId5"/>
                </a:ext>
              </a:extLst>
            </a:blip>
            <a:srcRect t="15670" b="19059"/>
            <a:stretch>
              <a:fillRect/>
            </a:stretch>
          </p:blipFill>
          <p:spPr>
            <a:xfrm>
              <a:off x="9930451" y="6075003"/>
              <a:ext cx="1133615" cy="560546"/>
            </a:xfrm>
            <a:prstGeom prst="rect">
              <a:avLst/>
            </a:prstGeom>
          </p:spPr>
        </p:pic>
      </p:grpSp>
    </p:spTree>
    <p:extLst>
      <p:ext uri="{BB962C8B-B14F-4D97-AF65-F5344CB8AC3E}">
        <p14:creationId xmlns:p14="http://schemas.microsoft.com/office/powerpoint/2010/main" val="505875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 Arkansas">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71DA1-8707-274E-ED13-0C4630616391}"/>
              </a:ext>
            </a:extLst>
          </p:cNvPr>
          <p:cNvSpPr/>
          <p:nvPr userDrawn="1"/>
        </p:nvSpPr>
        <p:spPr>
          <a:xfrm>
            <a:off x="-11725" y="-9939"/>
            <a:ext cx="797335" cy="68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hasCustomPrompt="1"/>
          </p:nvPr>
        </p:nvSpPr>
        <p:spPr>
          <a:xfrm>
            <a:off x="1430216" y="457200"/>
            <a:ext cx="10034954" cy="2555630"/>
          </a:xfrm>
        </p:spPr>
        <p:txBody>
          <a:bodyPr anchor="b">
            <a:noAutofit/>
          </a:bodyPr>
          <a:lstStyle>
            <a:lvl1pPr>
              <a:defRPr sz="6400"/>
            </a:lvl1pPr>
          </a:lstStyle>
          <a:p>
            <a:r>
              <a:rPr lang="en-US" dirty="0"/>
              <a:t>Click to add title</a:t>
            </a:r>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hasCustomPrompt="1"/>
          </p:nvPr>
        </p:nvSpPr>
        <p:spPr>
          <a:xfrm>
            <a:off x="1430216" y="3313357"/>
            <a:ext cx="10034954" cy="2430952"/>
          </a:xfrm>
        </p:spPr>
        <p:txBody>
          <a:bodyPr numCol="2">
            <a:normAutofit/>
          </a:bodyPr>
          <a:lstStyle>
            <a:lvl1pPr marL="0" indent="0">
              <a:lnSpc>
                <a:spcPct val="100000"/>
              </a:lnSpc>
              <a:spcBef>
                <a:spcPts val="0"/>
              </a:spcBef>
              <a:spcAft>
                <a:spcPts val="1200"/>
              </a:spcAft>
              <a:buClr>
                <a:schemeClr val="accent1"/>
              </a:buClr>
              <a:buSzPct val="150000"/>
              <a:buFont typeface="Wingdings" pitchFamily="2" charset="2"/>
              <a:buNone/>
              <a:defRPr sz="2400" b="0" i="0">
                <a:latin typeface="Oswald Medium" pitchFamily="2" charset="77"/>
              </a:defRPr>
            </a:lvl1pPr>
            <a:lvl2pPr marL="365760" indent="0">
              <a:lnSpc>
                <a:spcPct val="100000"/>
              </a:lnSpc>
              <a:spcBef>
                <a:spcPts val="0"/>
              </a:spcBef>
              <a:spcAft>
                <a:spcPts val="600"/>
              </a:spcAft>
              <a:buFontTx/>
              <a:buNone/>
              <a:defRPr sz="1800" b="0" i="0">
                <a:latin typeface="Oswald" pitchFamily="2" charset="77"/>
              </a:defRPr>
            </a:lvl2pPr>
            <a:lvl3pPr marL="914400" indent="0">
              <a:lnSpc>
                <a:spcPct val="100000"/>
              </a:lnSpc>
              <a:spcAft>
                <a:spcPts val="600"/>
              </a:spcAft>
              <a:buNone/>
              <a:defRPr sz="1600" b="0" i="0">
                <a:latin typeface="Oswald" pitchFamily="2" charset="77"/>
              </a:defRPr>
            </a:lvl3pPr>
            <a:lvl4pPr marL="1371600" indent="0">
              <a:lnSpc>
                <a:spcPct val="100000"/>
              </a:lnSpc>
              <a:spcAft>
                <a:spcPts val="600"/>
              </a:spcAft>
              <a:buNone/>
              <a:defRPr sz="1400" b="0" i="0">
                <a:latin typeface="Oswald" pitchFamily="2" charset="77"/>
              </a:defRPr>
            </a:lvl4pPr>
            <a:lvl5pPr marL="1828800" indent="0">
              <a:lnSpc>
                <a:spcPct val="100000"/>
              </a:lnSpc>
              <a:buNone/>
              <a:defRPr sz="1400" b="0" i="0">
                <a:latin typeface="Oswald" pitchFamily="2" charset="77"/>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
        <p:nvSpPr>
          <p:cNvPr id="3" name="Text Placeholder 4">
            <a:extLst>
              <a:ext uri="{FF2B5EF4-FFF2-40B4-BE49-F238E27FC236}">
                <a16:creationId xmlns:a16="http://schemas.microsoft.com/office/drawing/2014/main" id="{55391A29-D8CD-1BB5-5B0E-1BB375621BBE}"/>
              </a:ext>
            </a:extLst>
          </p:cNvPr>
          <p:cNvSpPr txBox="1">
            <a:spLocks/>
          </p:cNvSpPr>
          <p:nvPr userDrawn="1"/>
        </p:nvSpPr>
        <p:spPr>
          <a:xfrm rot="16200000">
            <a:off x="-1725290" y="4421920"/>
            <a:ext cx="4233984" cy="365125"/>
          </a:xfrm>
          <a:prstGeom prst="rect">
            <a:avLst/>
          </a:prstGeom>
        </p:spPr>
        <p:txBody>
          <a:bodyPr vert="horz" lIns="91440" tIns="45720" rIns="91440" bIns="45720" numCol="1" rtlCol="0">
            <a:noAutofit/>
          </a:bodyPr>
          <a:lstStyle>
            <a:lvl1pPr marL="342900" indent="-342900" algn="l" defTabSz="914400" rtl="0" eaLnBrk="1" latinLnBrk="0" hangingPunct="1">
              <a:lnSpc>
                <a:spcPct val="100000"/>
              </a:lnSpc>
              <a:spcBef>
                <a:spcPts val="0"/>
              </a:spcBef>
              <a:spcAft>
                <a:spcPts val="1800"/>
              </a:spcAft>
              <a:buClr>
                <a:schemeClr val="accent1"/>
              </a:buClr>
              <a:buSzPct val="150000"/>
              <a:buFont typeface="Wingdings" pitchFamily="2" charset="2"/>
              <a:buChar char="§"/>
              <a:defRPr sz="2400" b="0" i="0" kern="1200">
                <a:solidFill>
                  <a:schemeClr val="tx1"/>
                </a:solidFill>
                <a:latin typeface="Oswald Medium" pitchFamily="2" charset="77"/>
                <a:ea typeface="+mn-ea"/>
                <a:cs typeface="+mn-cs"/>
              </a:defRPr>
            </a:lvl1pPr>
            <a:lvl2pPr marL="365760" indent="0" algn="l" defTabSz="914400" rtl="0" eaLnBrk="1" latinLnBrk="0" hangingPunct="1">
              <a:lnSpc>
                <a:spcPct val="90000"/>
              </a:lnSpc>
              <a:spcBef>
                <a:spcPts val="0"/>
              </a:spcBef>
              <a:spcAft>
                <a:spcPts val="600"/>
              </a:spcAft>
              <a:buClr>
                <a:schemeClr val="accent1"/>
              </a:buClr>
              <a:buFontTx/>
              <a:buNone/>
              <a:defRPr sz="1800" b="0" i="0" kern="1200">
                <a:solidFill>
                  <a:schemeClr val="tx1"/>
                </a:solidFill>
                <a:latin typeface="Oswald" pitchFamily="2" charset="77"/>
                <a:ea typeface="+mn-ea"/>
                <a:cs typeface="+mn-cs"/>
              </a:defRPr>
            </a:lvl2pPr>
            <a:lvl3pPr marL="914400" indent="0" algn="l" defTabSz="914400" rtl="0" eaLnBrk="1" latinLnBrk="0" hangingPunct="1">
              <a:lnSpc>
                <a:spcPct val="90000"/>
              </a:lnSpc>
              <a:spcBef>
                <a:spcPts val="500"/>
              </a:spcBef>
              <a:spcAft>
                <a:spcPts val="600"/>
              </a:spcAft>
              <a:buClr>
                <a:schemeClr val="accent1"/>
              </a:buClr>
              <a:buFont typeface="Wingdings" pitchFamily="2" charset="2"/>
              <a:buNone/>
              <a:defRPr sz="1600" b="0" i="0" kern="1200">
                <a:solidFill>
                  <a:schemeClr val="tx1"/>
                </a:solidFill>
                <a:latin typeface="Oswald" pitchFamily="2" charset="77"/>
                <a:ea typeface="+mn-ea"/>
                <a:cs typeface="+mn-cs"/>
              </a:defRPr>
            </a:lvl3pPr>
            <a:lvl4pPr marL="13716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4pPr>
            <a:lvl5pPr marL="18288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600" spc="150" dirty="0">
                <a:solidFill>
                  <a:schemeClr val="bg1"/>
                </a:solidFill>
                <a:latin typeface="Oswald Light" panose="02000303000000000000" pitchFamily="2" charset="77"/>
              </a:rPr>
              <a:t>Arkansas Economic Development Commission</a:t>
            </a:r>
          </a:p>
        </p:txBody>
      </p:sp>
    </p:spTree>
    <p:extLst>
      <p:ext uri="{BB962C8B-B14F-4D97-AF65-F5344CB8AC3E}">
        <p14:creationId xmlns:p14="http://schemas.microsoft.com/office/powerpoint/2010/main" val="3947618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USA">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hasCustomPrompt="1"/>
          </p:nvPr>
        </p:nvSpPr>
        <p:spPr>
          <a:xfrm>
            <a:off x="1430216" y="457200"/>
            <a:ext cx="10034954" cy="2555630"/>
          </a:xfrm>
        </p:spPr>
        <p:txBody>
          <a:bodyPr anchor="b">
            <a:noAutofit/>
          </a:bodyPr>
          <a:lstStyle>
            <a:lvl1pPr>
              <a:defRPr sz="6400"/>
            </a:lvl1pPr>
          </a:lstStyle>
          <a:p>
            <a:r>
              <a:rPr lang="en-US" dirty="0"/>
              <a:t>Click to add title</a:t>
            </a:r>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hasCustomPrompt="1"/>
          </p:nvPr>
        </p:nvSpPr>
        <p:spPr>
          <a:xfrm>
            <a:off x="1430216" y="3313357"/>
            <a:ext cx="10034954" cy="2430952"/>
          </a:xfrm>
        </p:spPr>
        <p:txBody>
          <a:bodyPr numCol="2">
            <a:normAutofit/>
          </a:bodyPr>
          <a:lstStyle>
            <a:lvl1pPr marL="0" indent="0">
              <a:lnSpc>
                <a:spcPct val="100000"/>
              </a:lnSpc>
              <a:spcBef>
                <a:spcPts val="0"/>
              </a:spcBef>
              <a:spcAft>
                <a:spcPts val="1200"/>
              </a:spcAft>
              <a:buClr>
                <a:schemeClr val="accent1"/>
              </a:buClr>
              <a:buSzPct val="150000"/>
              <a:buFont typeface="Wingdings" pitchFamily="2" charset="2"/>
              <a:buNone/>
              <a:defRPr sz="2400" b="0" i="0">
                <a:latin typeface="Oswald Medium" pitchFamily="2" charset="77"/>
              </a:defRPr>
            </a:lvl1pPr>
            <a:lvl2pPr marL="365760" indent="0">
              <a:lnSpc>
                <a:spcPct val="100000"/>
              </a:lnSpc>
              <a:spcBef>
                <a:spcPts val="0"/>
              </a:spcBef>
              <a:spcAft>
                <a:spcPts val="600"/>
              </a:spcAft>
              <a:buFontTx/>
              <a:buNone/>
              <a:defRPr sz="1800" b="0" i="0">
                <a:latin typeface="Oswald" pitchFamily="2" charset="77"/>
              </a:defRPr>
            </a:lvl2pPr>
            <a:lvl3pPr marL="914400" indent="0">
              <a:lnSpc>
                <a:spcPct val="100000"/>
              </a:lnSpc>
              <a:spcAft>
                <a:spcPts val="600"/>
              </a:spcAft>
              <a:buNone/>
              <a:defRPr sz="1600" b="0" i="0">
                <a:latin typeface="Oswald" pitchFamily="2" charset="77"/>
              </a:defRPr>
            </a:lvl3pPr>
            <a:lvl4pPr marL="1371600" indent="0">
              <a:lnSpc>
                <a:spcPct val="100000"/>
              </a:lnSpc>
              <a:spcAft>
                <a:spcPts val="600"/>
              </a:spcAft>
              <a:buNone/>
              <a:defRPr sz="1400" b="0" i="0">
                <a:latin typeface="Oswald" pitchFamily="2" charset="77"/>
              </a:defRPr>
            </a:lvl4pPr>
            <a:lvl5pPr marL="1828800" indent="0">
              <a:lnSpc>
                <a:spcPct val="100000"/>
              </a:lnSpc>
              <a:buNone/>
              <a:defRPr sz="1400" b="0" i="0">
                <a:latin typeface="Oswald" pitchFamily="2" charset="77"/>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
        <p:nvSpPr>
          <p:cNvPr id="5" name="Rectangle 4">
            <a:extLst>
              <a:ext uri="{FF2B5EF4-FFF2-40B4-BE49-F238E27FC236}">
                <a16:creationId xmlns:a16="http://schemas.microsoft.com/office/drawing/2014/main" id="{62166F17-014F-61A6-5440-3F86AC74D8C4}"/>
              </a:ext>
            </a:extLst>
          </p:cNvPr>
          <p:cNvSpPr/>
          <p:nvPr userDrawn="1"/>
        </p:nvSpPr>
        <p:spPr>
          <a:xfrm>
            <a:off x="-11725" y="-9939"/>
            <a:ext cx="797335" cy="68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6" name="Text Placeholder 4">
            <a:extLst>
              <a:ext uri="{FF2B5EF4-FFF2-40B4-BE49-F238E27FC236}">
                <a16:creationId xmlns:a16="http://schemas.microsoft.com/office/drawing/2014/main" id="{B75F7664-BB58-EECE-5604-02FC797CB035}"/>
              </a:ext>
            </a:extLst>
          </p:cNvPr>
          <p:cNvSpPr txBox="1">
            <a:spLocks/>
          </p:cNvSpPr>
          <p:nvPr userDrawn="1"/>
        </p:nvSpPr>
        <p:spPr>
          <a:xfrm rot="16200000">
            <a:off x="-1725290" y="4421920"/>
            <a:ext cx="4233984" cy="365125"/>
          </a:xfrm>
          <a:prstGeom prst="rect">
            <a:avLst/>
          </a:prstGeom>
        </p:spPr>
        <p:txBody>
          <a:bodyPr vert="horz" lIns="91440" tIns="45720" rIns="91440" bIns="45720" numCol="1" rtlCol="0">
            <a:noAutofit/>
          </a:bodyPr>
          <a:lstStyle>
            <a:lvl1pPr marL="342900" indent="-342900" algn="l" defTabSz="914400" rtl="0" eaLnBrk="1" latinLnBrk="0" hangingPunct="1">
              <a:lnSpc>
                <a:spcPct val="100000"/>
              </a:lnSpc>
              <a:spcBef>
                <a:spcPts val="0"/>
              </a:spcBef>
              <a:spcAft>
                <a:spcPts val="1800"/>
              </a:spcAft>
              <a:buClr>
                <a:schemeClr val="accent1"/>
              </a:buClr>
              <a:buSzPct val="150000"/>
              <a:buFont typeface="Wingdings" pitchFamily="2" charset="2"/>
              <a:buChar char="§"/>
              <a:defRPr sz="2400" b="0" i="0" kern="1200">
                <a:solidFill>
                  <a:schemeClr val="tx1"/>
                </a:solidFill>
                <a:latin typeface="Oswald Medium" pitchFamily="2" charset="77"/>
                <a:ea typeface="+mn-ea"/>
                <a:cs typeface="+mn-cs"/>
              </a:defRPr>
            </a:lvl1pPr>
            <a:lvl2pPr marL="365760" indent="0" algn="l" defTabSz="914400" rtl="0" eaLnBrk="1" latinLnBrk="0" hangingPunct="1">
              <a:lnSpc>
                <a:spcPct val="90000"/>
              </a:lnSpc>
              <a:spcBef>
                <a:spcPts val="0"/>
              </a:spcBef>
              <a:spcAft>
                <a:spcPts val="600"/>
              </a:spcAft>
              <a:buClr>
                <a:schemeClr val="accent1"/>
              </a:buClr>
              <a:buFontTx/>
              <a:buNone/>
              <a:defRPr sz="1800" b="0" i="0" kern="1200">
                <a:solidFill>
                  <a:schemeClr val="tx1"/>
                </a:solidFill>
                <a:latin typeface="Oswald" pitchFamily="2" charset="77"/>
                <a:ea typeface="+mn-ea"/>
                <a:cs typeface="+mn-cs"/>
              </a:defRPr>
            </a:lvl2pPr>
            <a:lvl3pPr marL="914400" indent="0" algn="l" defTabSz="914400" rtl="0" eaLnBrk="1" latinLnBrk="0" hangingPunct="1">
              <a:lnSpc>
                <a:spcPct val="90000"/>
              </a:lnSpc>
              <a:spcBef>
                <a:spcPts val="500"/>
              </a:spcBef>
              <a:spcAft>
                <a:spcPts val="600"/>
              </a:spcAft>
              <a:buClr>
                <a:schemeClr val="accent1"/>
              </a:buClr>
              <a:buFont typeface="Wingdings" pitchFamily="2" charset="2"/>
              <a:buNone/>
              <a:defRPr sz="1600" b="0" i="0" kern="1200">
                <a:solidFill>
                  <a:schemeClr val="tx1"/>
                </a:solidFill>
                <a:latin typeface="Oswald" pitchFamily="2" charset="77"/>
                <a:ea typeface="+mn-ea"/>
                <a:cs typeface="+mn-cs"/>
              </a:defRPr>
            </a:lvl3pPr>
            <a:lvl4pPr marL="13716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4pPr>
            <a:lvl5pPr marL="18288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600" spc="150" dirty="0">
                <a:solidFill>
                  <a:schemeClr val="bg1"/>
                </a:solidFill>
                <a:latin typeface="Oswald Light" panose="02000303000000000000" pitchFamily="2" charset="77"/>
              </a:rPr>
              <a:t>Arkansas Economic Development Commission</a:t>
            </a:r>
          </a:p>
        </p:txBody>
      </p:sp>
    </p:spTree>
    <p:extLst>
      <p:ext uri="{BB962C8B-B14F-4D97-AF65-F5344CB8AC3E}">
        <p14:creationId xmlns:p14="http://schemas.microsoft.com/office/powerpoint/2010/main" val="3531096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0D8E5-67A2-6A4D-E8A5-231E1DB9DD7C}"/>
              </a:ext>
            </a:extLst>
          </p:cNvPr>
          <p:cNvSpPr>
            <a:spLocks noGrp="1"/>
          </p:cNvSpPr>
          <p:nvPr>
            <p:ph type="ctrTitle" hasCustomPrompt="1"/>
          </p:nvPr>
        </p:nvSpPr>
        <p:spPr>
          <a:xfrm>
            <a:off x="1524000" y="1122363"/>
            <a:ext cx="9144000" cy="2387600"/>
          </a:xfrm>
        </p:spPr>
        <p:txBody>
          <a:bodyPr anchor="b">
            <a:normAutofit/>
          </a:bodyPr>
          <a:lstStyle>
            <a:lvl1pPr algn="ctr">
              <a:defRPr sz="5800" b="1" i="0">
                <a:latin typeface="Oswald SemiBold" pitchFamily="2" charset="77"/>
              </a:defRPr>
            </a:lvl1pPr>
          </a:lstStyle>
          <a:p>
            <a:r>
              <a:rPr lang="en-US" dirty="0"/>
              <a:t>CLICK TO ADD TITLE</a:t>
            </a:r>
          </a:p>
        </p:txBody>
      </p:sp>
      <p:sp>
        <p:nvSpPr>
          <p:cNvPr id="3" name="Subtitle 2">
            <a:extLst>
              <a:ext uri="{FF2B5EF4-FFF2-40B4-BE49-F238E27FC236}">
                <a16:creationId xmlns:a16="http://schemas.microsoft.com/office/drawing/2014/main" id="{EC76918C-7076-C6E0-B355-642B918DF5BD}"/>
              </a:ext>
            </a:extLst>
          </p:cNvPr>
          <p:cNvSpPr>
            <a:spLocks noGrp="1"/>
          </p:cNvSpPr>
          <p:nvPr>
            <p:ph type="subTitle" idx="1"/>
          </p:nvPr>
        </p:nvSpPr>
        <p:spPr>
          <a:xfrm>
            <a:off x="1524000" y="3602038"/>
            <a:ext cx="9144000" cy="1655762"/>
          </a:xfrm>
        </p:spPr>
        <p:txBody>
          <a:bodyPr>
            <a:normAutofit/>
          </a:bodyPr>
          <a:lstStyle>
            <a:lvl1pPr marL="0" indent="0" algn="ctr">
              <a:lnSpc>
                <a:spcPct val="100000"/>
              </a:lnSpc>
              <a:spcBef>
                <a:spcPts val="0"/>
              </a:spcBef>
              <a:buNone/>
              <a:defRPr sz="2800" b="0" i="0">
                <a:latin typeface="Oswa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6">
            <a:extLst>
              <a:ext uri="{FF2B5EF4-FFF2-40B4-BE49-F238E27FC236}">
                <a16:creationId xmlns:a16="http://schemas.microsoft.com/office/drawing/2014/main" id="{437C8C30-D4E9-5895-3F2F-EB98B185597D}"/>
              </a:ext>
            </a:extLst>
          </p:cNvPr>
          <p:cNvSpPr>
            <a:spLocks noGrp="1"/>
          </p:cNvSpPr>
          <p:nvPr>
            <p:ph type="ftr" sz="quarter" idx="10"/>
          </p:nvPr>
        </p:nvSpPr>
        <p:spPr/>
        <p:txBody>
          <a:bodyPr/>
          <a:lstStyle/>
          <a:p>
            <a:endParaRPr lang="en-US"/>
          </a:p>
        </p:txBody>
      </p:sp>
      <p:sp>
        <p:nvSpPr>
          <p:cNvPr id="6" name="Rectangle 5">
            <a:extLst>
              <a:ext uri="{FF2B5EF4-FFF2-40B4-BE49-F238E27FC236}">
                <a16:creationId xmlns:a16="http://schemas.microsoft.com/office/drawing/2014/main" id="{4FF30B0F-F900-F27D-21B6-812BC843697D}"/>
              </a:ext>
            </a:extLst>
          </p:cNvPr>
          <p:cNvSpPr/>
          <p:nvPr userDrawn="1"/>
        </p:nvSpPr>
        <p:spPr>
          <a:xfrm>
            <a:off x="-11725" y="-9939"/>
            <a:ext cx="797335" cy="68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8" name="Text Placeholder 4">
            <a:extLst>
              <a:ext uri="{FF2B5EF4-FFF2-40B4-BE49-F238E27FC236}">
                <a16:creationId xmlns:a16="http://schemas.microsoft.com/office/drawing/2014/main" id="{F2356E4B-22A8-A517-B402-4EE45A3AF64E}"/>
              </a:ext>
            </a:extLst>
          </p:cNvPr>
          <p:cNvSpPr txBox="1">
            <a:spLocks/>
          </p:cNvSpPr>
          <p:nvPr userDrawn="1"/>
        </p:nvSpPr>
        <p:spPr>
          <a:xfrm rot="16200000">
            <a:off x="-1725290" y="4421920"/>
            <a:ext cx="4233984" cy="365125"/>
          </a:xfrm>
          <a:prstGeom prst="rect">
            <a:avLst/>
          </a:prstGeom>
        </p:spPr>
        <p:txBody>
          <a:bodyPr vert="horz" lIns="91440" tIns="45720" rIns="91440" bIns="45720" numCol="1" rtlCol="0">
            <a:noAutofit/>
          </a:bodyPr>
          <a:lstStyle>
            <a:lvl1pPr marL="342900" indent="-342900" algn="l" defTabSz="914400" rtl="0" eaLnBrk="1" latinLnBrk="0" hangingPunct="1">
              <a:lnSpc>
                <a:spcPct val="100000"/>
              </a:lnSpc>
              <a:spcBef>
                <a:spcPts val="0"/>
              </a:spcBef>
              <a:spcAft>
                <a:spcPts val="1800"/>
              </a:spcAft>
              <a:buClr>
                <a:schemeClr val="accent1"/>
              </a:buClr>
              <a:buSzPct val="150000"/>
              <a:buFont typeface="Wingdings" pitchFamily="2" charset="2"/>
              <a:buChar char="§"/>
              <a:defRPr sz="2400" b="0" i="0" kern="1200">
                <a:solidFill>
                  <a:schemeClr val="tx1"/>
                </a:solidFill>
                <a:latin typeface="Oswald Medium" pitchFamily="2" charset="77"/>
                <a:ea typeface="+mn-ea"/>
                <a:cs typeface="+mn-cs"/>
              </a:defRPr>
            </a:lvl1pPr>
            <a:lvl2pPr marL="365760" indent="0" algn="l" defTabSz="914400" rtl="0" eaLnBrk="1" latinLnBrk="0" hangingPunct="1">
              <a:lnSpc>
                <a:spcPct val="90000"/>
              </a:lnSpc>
              <a:spcBef>
                <a:spcPts val="0"/>
              </a:spcBef>
              <a:spcAft>
                <a:spcPts val="600"/>
              </a:spcAft>
              <a:buClr>
                <a:schemeClr val="accent1"/>
              </a:buClr>
              <a:buFontTx/>
              <a:buNone/>
              <a:defRPr sz="1800" b="0" i="0" kern="1200">
                <a:solidFill>
                  <a:schemeClr val="tx1"/>
                </a:solidFill>
                <a:latin typeface="Oswald" pitchFamily="2" charset="77"/>
                <a:ea typeface="+mn-ea"/>
                <a:cs typeface="+mn-cs"/>
              </a:defRPr>
            </a:lvl2pPr>
            <a:lvl3pPr marL="914400" indent="0" algn="l" defTabSz="914400" rtl="0" eaLnBrk="1" latinLnBrk="0" hangingPunct="1">
              <a:lnSpc>
                <a:spcPct val="90000"/>
              </a:lnSpc>
              <a:spcBef>
                <a:spcPts val="500"/>
              </a:spcBef>
              <a:spcAft>
                <a:spcPts val="600"/>
              </a:spcAft>
              <a:buClr>
                <a:schemeClr val="accent1"/>
              </a:buClr>
              <a:buFont typeface="Wingdings" pitchFamily="2" charset="2"/>
              <a:buNone/>
              <a:defRPr sz="1600" b="0" i="0" kern="1200">
                <a:solidFill>
                  <a:schemeClr val="tx1"/>
                </a:solidFill>
                <a:latin typeface="Oswald" pitchFamily="2" charset="77"/>
                <a:ea typeface="+mn-ea"/>
                <a:cs typeface="+mn-cs"/>
              </a:defRPr>
            </a:lvl3pPr>
            <a:lvl4pPr marL="13716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4pPr>
            <a:lvl5pPr marL="18288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600" spc="150" dirty="0">
                <a:solidFill>
                  <a:schemeClr val="bg1"/>
                </a:solidFill>
                <a:latin typeface="Oswald Light" panose="02000303000000000000" pitchFamily="2" charset="77"/>
              </a:rPr>
              <a:t>Arkansas Economic Development Commission</a:t>
            </a:r>
          </a:p>
        </p:txBody>
      </p:sp>
    </p:spTree>
    <p:extLst>
      <p:ext uri="{BB962C8B-B14F-4D97-AF65-F5344CB8AC3E}">
        <p14:creationId xmlns:p14="http://schemas.microsoft.com/office/powerpoint/2010/main" val="20420500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0D8E5-67A2-6A4D-E8A5-231E1DB9DD7C}"/>
              </a:ext>
            </a:extLst>
          </p:cNvPr>
          <p:cNvSpPr>
            <a:spLocks noGrp="1"/>
          </p:cNvSpPr>
          <p:nvPr>
            <p:ph type="ctrTitle" hasCustomPrompt="1"/>
          </p:nvPr>
        </p:nvSpPr>
        <p:spPr>
          <a:xfrm>
            <a:off x="1524000" y="1122363"/>
            <a:ext cx="9144000" cy="2387600"/>
          </a:xfrm>
        </p:spPr>
        <p:txBody>
          <a:bodyPr anchor="b">
            <a:normAutofit/>
          </a:bodyPr>
          <a:lstStyle>
            <a:lvl1pPr algn="ctr">
              <a:defRPr sz="5800" b="1" i="0">
                <a:latin typeface="Oswald SemiBold" pitchFamily="2" charset="77"/>
              </a:defRPr>
            </a:lvl1pPr>
          </a:lstStyle>
          <a:p>
            <a:r>
              <a:rPr lang="en-US" dirty="0"/>
              <a:t>CLICK TO ADD TITLE</a:t>
            </a:r>
          </a:p>
        </p:txBody>
      </p:sp>
      <p:sp>
        <p:nvSpPr>
          <p:cNvPr id="3" name="Subtitle 2">
            <a:extLst>
              <a:ext uri="{FF2B5EF4-FFF2-40B4-BE49-F238E27FC236}">
                <a16:creationId xmlns:a16="http://schemas.microsoft.com/office/drawing/2014/main" id="{EC76918C-7076-C6E0-B355-642B918DF5BD}"/>
              </a:ext>
            </a:extLst>
          </p:cNvPr>
          <p:cNvSpPr>
            <a:spLocks noGrp="1"/>
          </p:cNvSpPr>
          <p:nvPr>
            <p:ph type="subTitle" idx="1"/>
          </p:nvPr>
        </p:nvSpPr>
        <p:spPr>
          <a:xfrm>
            <a:off x="1524000" y="3602038"/>
            <a:ext cx="9144000" cy="1655762"/>
          </a:xfrm>
        </p:spPr>
        <p:txBody>
          <a:bodyPr>
            <a:normAutofit/>
          </a:bodyPr>
          <a:lstStyle>
            <a:lvl1pPr marL="0" indent="0" algn="ctr">
              <a:lnSpc>
                <a:spcPct val="100000"/>
              </a:lnSpc>
              <a:spcBef>
                <a:spcPts val="0"/>
              </a:spcBef>
              <a:buNone/>
              <a:defRPr sz="2800" b="0" i="0">
                <a:latin typeface="Oswa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6">
            <a:extLst>
              <a:ext uri="{FF2B5EF4-FFF2-40B4-BE49-F238E27FC236}">
                <a16:creationId xmlns:a16="http://schemas.microsoft.com/office/drawing/2014/main" id="{437C8C30-D4E9-5895-3F2F-EB98B185597D}"/>
              </a:ext>
            </a:extLst>
          </p:cNvPr>
          <p:cNvSpPr>
            <a:spLocks noGrp="1"/>
          </p:cNvSpPr>
          <p:nvPr>
            <p:ph type="ftr" sz="quarter" idx="10"/>
          </p:nvPr>
        </p:nvSpPr>
        <p:spPr/>
        <p:txBody>
          <a:bodyPr/>
          <a:lstStyle/>
          <a:p>
            <a:endParaRPr lang="en-US"/>
          </a:p>
        </p:txBody>
      </p:sp>
      <p:sp>
        <p:nvSpPr>
          <p:cNvPr id="6" name="Rectangle 5">
            <a:extLst>
              <a:ext uri="{FF2B5EF4-FFF2-40B4-BE49-F238E27FC236}">
                <a16:creationId xmlns:a16="http://schemas.microsoft.com/office/drawing/2014/main" id="{4FF30B0F-F900-F27D-21B6-812BC843697D}"/>
              </a:ext>
            </a:extLst>
          </p:cNvPr>
          <p:cNvSpPr/>
          <p:nvPr userDrawn="1"/>
        </p:nvSpPr>
        <p:spPr>
          <a:xfrm>
            <a:off x="-11725" y="-9939"/>
            <a:ext cx="797335" cy="688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8" name="Text Placeholder 4">
            <a:extLst>
              <a:ext uri="{FF2B5EF4-FFF2-40B4-BE49-F238E27FC236}">
                <a16:creationId xmlns:a16="http://schemas.microsoft.com/office/drawing/2014/main" id="{F2356E4B-22A8-A517-B402-4EE45A3AF64E}"/>
              </a:ext>
            </a:extLst>
          </p:cNvPr>
          <p:cNvSpPr txBox="1">
            <a:spLocks/>
          </p:cNvSpPr>
          <p:nvPr userDrawn="1"/>
        </p:nvSpPr>
        <p:spPr>
          <a:xfrm rot="16200000">
            <a:off x="-1725290" y="4421920"/>
            <a:ext cx="4233984" cy="365125"/>
          </a:xfrm>
          <a:prstGeom prst="rect">
            <a:avLst/>
          </a:prstGeom>
        </p:spPr>
        <p:txBody>
          <a:bodyPr vert="horz" lIns="91440" tIns="45720" rIns="91440" bIns="45720" numCol="1" rtlCol="0">
            <a:noAutofit/>
          </a:bodyPr>
          <a:lstStyle>
            <a:lvl1pPr marL="342900" indent="-342900" algn="l" defTabSz="914400" rtl="0" eaLnBrk="1" latinLnBrk="0" hangingPunct="1">
              <a:lnSpc>
                <a:spcPct val="100000"/>
              </a:lnSpc>
              <a:spcBef>
                <a:spcPts val="0"/>
              </a:spcBef>
              <a:spcAft>
                <a:spcPts val="1800"/>
              </a:spcAft>
              <a:buClr>
                <a:schemeClr val="accent1"/>
              </a:buClr>
              <a:buSzPct val="150000"/>
              <a:buFont typeface="Wingdings" pitchFamily="2" charset="2"/>
              <a:buChar char="§"/>
              <a:defRPr sz="2400" b="0" i="0" kern="1200">
                <a:solidFill>
                  <a:schemeClr val="tx1"/>
                </a:solidFill>
                <a:latin typeface="Oswald Medium" pitchFamily="2" charset="77"/>
                <a:ea typeface="+mn-ea"/>
                <a:cs typeface="+mn-cs"/>
              </a:defRPr>
            </a:lvl1pPr>
            <a:lvl2pPr marL="365760" indent="0" algn="l" defTabSz="914400" rtl="0" eaLnBrk="1" latinLnBrk="0" hangingPunct="1">
              <a:lnSpc>
                <a:spcPct val="90000"/>
              </a:lnSpc>
              <a:spcBef>
                <a:spcPts val="0"/>
              </a:spcBef>
              <a:spcAft>
                <a:spcPts val="600"/>
              </a:spcAft>
              <a:buClr>
                <a:schemeClr val="accent1"/>
              </a:buClr>
              <a:buFontTx/>
              <a:buNone/>
              <a:defRPr sz="1800" b="0" i="0" kern="1200">
                <a:solidFill>
                  <a:schemeClr val="tx1"/>
                </a:solidFill>
                <a:latin typeface="Oswald" pitchFamily="2" charset="77"/>
                <a:ea typeface="+mn-ea"/>
                <a:cs typeface="+mn-cs"/>
              </a:defRPr>
            </a:lvl2pPr>
            <a:lvl3pPr marL="914400" indent="0" algn="l" defTabSz="914400" rtl="0" eaLnBrk="1" latinLnBrk="0" hangingPunct="1">
              <a:lnSpc>
                <a:spcPct val="90000"/>
              </a:lnSpc>
              <a:spcBef>
                <a:spcPts val="500"/>
              </a:spcBef>
              <a:spcAft>
                <a:spcPts val="600"/>
              </a:spcAft>
              <a:buClr>
                <a:schemeClr val="accent1"/>
              </a:buClr>
              <a:buFont typeface="Wingdings" pitchFamily="2" charset="2"/>
              <a:buNone/>
              <a:defRPr sz="1600" b="0" i="0" kern="1200">
                <a:solidFill>
                  <a:schemeClr val="tx1"/>
                </a:solidFill>
                <a:latin typeface="Oswald" pitchFamily="2" charset="77"/>
                <a:ea typeface="+mn-ea"/>
                <a:cs typeface="+mn-cs"/>
              </a:defRPr>
            </a:lvl3pPr>
            <a:lvl4pPr marL="13716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4pPr>
            <a:lvl5pPr marL="1828800" indent="0" algn="l" defTabSz="914400" rtl="0" eaLnBrk="1" latinLnBrk="0" hangingPunct="1">
              <a:lnSpc>
                <a:spcPct val="9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600" spc="150" dirty="0">
                <a:solidFill>
                  <a:schemeClr val="bg1"/>
                </a:solidFill>
                <a:latin typeface="Oswald Light" panose="02000303000000000000" pitchFamily="2" charset="77"/>
              </a:rPr>
              <a:t>Arkansas Economic Development Commission</a:t>
            </a:r>
          </a:p>
        </p:txBody>
      </p:sp>
    </p:spTree>
    <p:extLst>
      <p:ext uri="{BB962C8B-B14F-4D97-AF65-F5344CB8AC3E}">
        <p14:creationId xmlns:p14="http://schemas.microsoft.com/office/powerpoint/2010/main" val="3878633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264BDD-B6A2-5494-5CD4-BD9781631978}"/>
              </a:ext>
            </a:extLst>
          </p:cNvPr>
          <p:cNvSpPr>
            <a:spLocks noGrp="1"/>
          </p:cNvSpPr>
          <p:nvPr>
            <p:ph idx="1"/>
          </p:nvPr>
        </p:nvSpPr>
        <p:spPr/>
        <p:txBody>
          <a:bodyPr/>
          <a:lstStyle>
            <a:lvl1pPr>
              <a:defRPr sz="30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EB93390C-C32C-8FF1-6E1A-865A2793A9EA}"/>
              </a:ext>
            </a:extLst>
          </p:cNvPr>
          <p:cNvSpPr>
            <a:spLocks noGrp="1"/>
          </p:cNvSpPr>
          <p:nvPr>
            <p:ph type="title"/>
          </p:nvPr>
        </p:nvSpPr>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CCC1F8B5-9D85-523D-4C8B-79449EE5B949}"/>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80761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9356887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12301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725051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78348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 Commer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68781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E4C63-9807-FEAB-6485-89D3FEE6913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D66AC0-74B0-B6AD-245A-B50272A549AE}"/>
              </a:ext>
            </a:extLst>
          </p:cNvPr>
          <p:cNvSpPr>
            <a:spLocks noGrp="1"/>
          </p:cNvSpPr>
          <p:nvPr>
            <p:ph sz="half" idx="1"/>
          </p:nvPr>
        </p:nvSpPr>
        <p:spPr>
          <a:xfrm>
            <a:off x="838200" y="1682745"/>
            <a:ext cx="5181600" cy="4351338"/>
          </a:xfrm>
        </p:spPr>
        <p:txBody>
          <a:bodyPr/>
          <a:lstStyle>
            <a:lvl1pPr marL="228600" indent="-228600">
              <a:buClr>
                <a:schemeClr val="accent1"/>
              </a:buClr>
              <a:buFont typeface="Wingdings" pitchFamily="2" charset="2"/>
              <a:buChar char="§"/>
              <a:defRPr sz="3000"/>
            </a:lvl1pPr>
            <a:lvl2pPr marL="685800" indent="-228600">
              <a:buClr>
                <a:schemeClr val="accent4"/>
              </a:buClr>
              <a:buFont typeface="Wingdings" pitchFamily="2" charset="2"/>
              <a:buChar char="§"/>
              <a:defRPr sz="2600"/>
            </a:lvl2pPr>
            <a:lvl3pPr marL="1143000" indent="-228600">
              <a:buClr>
                <a:schemeClr val="accent5"/>
              </a:buClr>
              <a:buFont typeface="Wingdings" pitchFamily="2" charset="2"/>
              <a:buChar char="§"/>
              <a:defRPr sz="24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0B7BB62-23F3-5A84-C387-5C5FEF3DE956}"/>
              </a:ext>
            </a:extLst>
          </p:cNvPr>
          <p:cNvSpPr>
            <a:spLocks noGrp="1"/>
          </p:cNvSpPr>
          <p:nvPr>
            <p:ph sz="half" idx="2"/>
          </p:nvPr>
        </p:nvSpPr>
        <p:spPr>
          <a:xfrm>
            <a:off x="6172200" y="1682745"/>
            <a:ext cx="5181600" cy="4351338"/>
          </a:xfrm>
        </p:spPr>
        <p:txBody>
          <a:bodyPr/>
          <a:lstStyle>
            <a:lvl1pPr marL="228600" indent="-228600">
              <a:buClr>
                <a:schemeClr val="accent1"/>
              </a:buClr>
              <a:buFont typeface="Wingdings" pitchFamily="2" charset="2"/>
              <a:buChar char="§"/>
              <a:defRPr sz="3000"/>
            </a:lvl1pPr>
            <a:lvl2pPr marL="685800" indent="-228600">
              <a:buClr>
                <a:schemeClr val="accent4"/>
              </a:buClr>
              <a:buFont typeface="Wingdings" pitchFamily="2" charset="2"/>
              <a:buChar char="§"/>
              <a:defRPr sz="2600"/>
            </a:lvl2pPr>
            <a:lvl3pPr marL="1143000" indent="-228600">
              <a:buClr>
                <a:schemeClr val="accent5"/>
              </a:buClr>
              <a:buFont typeface="Wingdings" pitchFamily="2" charset="2"/>
              <a:buChar char="§"/>
              <a:defRPr sz="24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B310357F-29F9-7FFD-9E73-1155AC5286E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7479049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254A-5FA1-46E9-04D5-4F72E46CF931}"/>
              </a:ext>
            </a:extLst>
          </p:cNvPr>
          <p:cNvSpPr>
            <a:spLocks noGrp="1"/>
          </p:cNvSpPr>
          <p:nvPr>
            <p:ph type="title"/>
          </p:nvPr>
        </p:nvSpPr>
        <p:spPr>
          <a:xfrm>
            <a:off x="839788" y="22224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48A03A5-4F14-CC84-C3CC-F4A2220D9C56}"/>
              </a:ext>
            </a:extLst>
          </p:cNvPr>
          <p:cNvSpPr>
            <a:spLocks noGrp="1"/>
          </p:cNvSpPr>
          <p:nvPr>
            <p:ph type="body" idx="1" hasCustomPrompt="1"/>
          </p:nvPr>
        </p:nvSpPr>
        <p:spPr>
          <a:xfrm>
            <a:off x="839788" y="1538283"/>
            <a:ext cx="5157787" cy="823912"/>
          </a:xfrm>
        </p:spPr>
        <p:txBody>
          <a:bodyPr anchor="b">
            <a:normAutofit/>
          </a:bodyPr>
          <a:lstStyle>
            <a:lvl1pPr marL="0" indent="0">
              <a:spcBef>
                <a:spcPts val="0"/>
              </a:spcBef>
              <a:buNone/>
              <a:defRPr sz="3200" b="1" i="0">
                <a:latin typeface="Oswald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HEADER</a:t>
            </a:r>
          </a:p>
        </p:txBody>
      </p:sp>
      <p:sp>
        <p:nvSpPr>
          <p:cNvPr id="4" name="Content Placeholder 3">
            <a:extLst>
              <a:ext uri="{FF2B5EF4-FFF2-40B4-BE49-F238E27FC236}">
                <a16:creationId xmlns:a16="http://schemas.microsoft.com/office/drawing/2014/main" id="{0F9A88BE-9966-A07E-BB97-DA9FFED84D41}"/>
              </a:ext>
            </a:extLst>
          </p:cNvPr>
          <p:cNvSpPr>
            <a:spLocks noGrp="1"/>
          </p:cNvSpPr>
          <p:nvPr>
            <p:ph sz="half" idx="2"/>
          </p:nvPr>
        </p:nvSpPr>
        <p:spPr>
          <a:xfrm>
            <a:off x="839788" y="2362195"/>
            <a:ext cx="5157787" cy="3684588"/>
          </a:xfrm>
        </p:spPr>
        <p:txBody>
          <a:bodyPr/>
          <a:lstStyle>
            <a:lvl1pPr marL="228600" indent="-228600">
              <a:buClr>
                <a:schemeClr val="accent1"/>
              </a:buClr>
              <a:buFont typeface="Wingdings" pitchFamily="2" charset="2"/>
              <a:buChar char="§"/>
              <a:defRPr/>
            </a:lvl1pPr>
            <a:lvl2pPr marL="685800" indent="-228600">
              <a:buClr>
                <a:schemeClr val="accent4"/>
              </a:buClr>
              <a:buFont typeface="Wingdings" pitchFamily="2" charset="2"/>
              <a:buChar char="§"/>
              <a:defRPr/>
            </a:lvl2pPr>
            <a:lvl3pPr marL="1143000" indent="-228600">
              <a:buClr>
                <a:schemeClr val="accent5"/>
              </a:buClr>
              <a:buFont typeface="Wingdings" pitchFamily="2" charset="2"/>
              <a:buChar char="§"/>
              <a:defRPr sz="22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B2FEA8D-B903-7F40-B3B7-7A3FB570424D}"/>
              </a:ext>
            </a:extLst>
          </p:cNvPr>
          <p:cNvSpPr>
            <a:spLocks noGrp="1"/>
          </p:cNvSpPr>
          <p:nvPr>
            <p:ph type="body" sz="quarter" idx="3" hasCustomPrompt="1"/>
          </p:nvPr>
        </p:nvSpPr>
        <p:spPr>
          <a:xfrm>
            <a:off x="6172200" y="1538283"/>
            <a:ext cx="5183188" cy="823912"/>
          </a:xfrm>
        </p:spPr>
        <p:txBody>
          <a:bodyPr anchor="b">
            <a:normAutofit/>
          </a:bodyPr>
          <a:lstStyle>
            <a:lvl1pPr marL="0" indent="0">
              <a:spcBef>
                <a:spcPts val="0"/>
              </a:spcBef>
              <a:buNone/>
              <a:defRPr sz="3200" b="1" i="0">
                <a:latin typeface="Oswald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HEADER</a:t>
            </a:r>
          </a:p>
        </p:txBody>
      </p:sp>
      <p:sp>
        <p:nvSpPr>
          <p:cNvPr id="6" name="Content Placeholder 5">
            <a:extLst>
              <a:ext uri="{FF2B5EF4-FFF2-40B4-BE49-F238E27FC236}">
                <a16:creationId xmlns:a16="http://schemas.microsoft.com/office/drawing/2014/main" id="{28867D4F-A260-04A7-AE45-8F69B2EA2EEC}"/>
              </a:ext>
            </a:extLst>
          </p:cNvPr>
          <p:cNvSpPr>
            <a:spLocks noGrp="1"/>
          </p:cNvSpPr>
          <p:nvPr>
            <p:ph sz="quarter" idx="4"/>
          </p:nvPr>
        </p:nvSpPr>
        <p:spPr>
          <a:xfrm>
            <a:off x="6172200" y="2362195"/>
            <a:ext cx="5183188" cy="3684588"/>
          </a:xfrm>
        </p:spPr>
        <p:txBody>
          <a:bodyPr/>
          <a:lstStyle>
            <a:lvl1pPr marL="228600" indent="-228600">
              <a:buClr>
                <a:schemeClr val="accent1"/>
              </a:buClr>
              <a:buFont typeface="Wingdings" pitchFamily="2" charset="2"/>
              <a:buChar char="§"/>
              <a:defRPr/>
            </a:lvl1pPr>
            <a:lvl2pPr marL="685800" indent="-228600">
              <a:buClr>
                <a:schemeClr val="accent4"/>
              </a:buClr>
              <a:buFont typeface="Wingdings" pitchFamily="2" charset="2"/>
              <a:buChar char="§"/>
              <a:defRPr/>
            </a:lvl2pPr>
            <a:lvl3pPr marL="1143000" indent="-228600">
              <a:buClr>
                <a:schemeClr val="accent5"/>
              </a:buClr>
              <a:buFont typeface="Wingdings" pitchFamily="2" charset="2"/>
              <a:buChar char="§"/>
              <a:defRPr sz="2200"/>
            </a:lvl3pPr>
            <a:lvl4pPr marL="1600200" indent="-228600">
              <a:buClr>
                <a:schemeClr val="tx1"/>
              </a:buClr>
              <a:buFont typeface="Wingdings" pitchFamily="2" charset="2"/>
              <a:buChar char="§"/>
              <a:defRPr sz="2000"/>
            </a:lvl4pPr>
            <a:lvl5pPr marL="2057400" indent="-228600">
              <a:buClr>
                <a:schemeClr val="accent1"/>
              </a:buClr>
              <a:buFont typeface="Wingdings"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9">
            <a:extLst>
              <a:ext uri="{FF2B5EF4-FFF2-40B4-BE49-F238E27FC236}">
                <a16:creationId xmlns:a16="http://schemas.microsoft.com/office/drawing/2014/main" id="{B62AE9C2-57C6-AE11-2FD7-B033BCA27D17}"/>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7662111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68D1-0856-0639-1340-2283454E5757}"/>
              </a:ext>
            </a:extLst>
          </p:cNvPr>
          <p:cNvSpPr>
            <a:spLocks noGrp="1"/>
          </p:cNvSpPr>
          <p:nvPr>
            <p:ph type="title"/>
          </p:nvPr>
        </p:nvSpPr>
        <p:spPr/>
        <p:txBody>
          <a:body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6E55E57E-88B1-BDF8-3C99-ADB28147713E}"/>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27572147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264BDD-B6A2-5494-5CD4-BD9781631978}"/>
              </a:ext>
            </a:extLst>
          </p:cNvPr>
          <p:cNvSpPr>
            <a:spLocks noGrp="1"/>
          </p:cNvSpPr>
          <p:nvPr>
            <p:ph idx="1"/>
          </p:nvPr>
        </p:nvSpPr>
        <p:spPr/>
        <p:txBody>
          <a:bodyPr/>
          <a:lstStyle>
            <a:lvl1pPr>
              <a:defRPr sz="30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EB93390C-C32C-8FF1-6E1A-865A2793A9EA}"/>
              </a:ext>
            </a:extLst>
          </p:cNvPr>
          <p:cNvSpPr>
            <a:spLocks noGrp="1"/>
          </p:cNvSpPr>
          <p:nvPr>
            <p:ph type="title"/>
          </p:nvPr>
        </p:nvSpPr>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CCC1F8B5-9D85-523D-4C8B-79449EE5B949}"/>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3556682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ogos">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6D3696-967F-B191-F66F-B13F827CCB6A}"/>
              </a:ext>
            </a:extLst>
          </p:cNvPr>
          <p:cNvSpPr>
            <a:spLocks noGrp="1"/>
          </p:cNvSpPr>
          <p:nvPr>
            <p:ph type="body" idx="1" hasCustomPrompt="1"/>
          </p:nvPr>
        </p:nvSpPr>
        <p:spPr>
          <a:xfrm>
            <a:off x="831850" y="1690688"/>
            <a:ext cx="10515600" cy="1264685"/>
          </a:xfrm>
        </p:spPr>
        <p:txBody>
          <a:bodyPr>
            <a:normAutofit/>
          </a:bodyPr>
          <a:lstStyle>
            <a:lvl1pPr marL="0" indent="0" algn="ctr">
              <a:lnSpc>
                <a:spcPct val="100000"/>
              </a:lnSpc>
              <a:spcBef>
                <a:spcPts val="0"/>
              </a:spcBef>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 evenly space logos, first select all images in a row. Next, select “Arrange &gt; Align &gt; Align Middle”, then select “Arrange &gt; Align &gt; Distribute Horizontally”.</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
        <p:nvSpPr>
          <p:cNvPr id="4" name="Title 1">
            <a:extLst>
              <a:ext uri="{FF2B5EF4-FFF2-40B4-BE49-F238E27FC236}">
                <a16:creationId xmlns:a16="http://schemas.microsoft.com/office/drawing/2014/main" id="{950FF6EA-0FE1-FB50-25C7-EBC6AC1EFBEB}"/>
              </a:ext>
            </a:extLst>
          </p:cNvPr>
          <p:cNvSpPr>
            <a:spLocks noGrp="1"/>
          </p:cNvSpPr>
          <p:nvPr>
            <p:ph type="title" hasCustomPrompt="1"/>
          </p:nvPr>
        </p:nvSpPr>
        <p:spPr>
          <a:xfrm>
            <a:off x="838200" y="365125"/>
            <a:ext cx="10515600" cy="1325563"/>
          </a:xfrm>
        </p:spPr>
        <p:txBody>
          <a:bodyPr>
            <a:normAutofit/>
          </a:bodyPr>
          <a:lstStyle>
            <a:lvl1pPr algn="ctr">
              <a:defRPr sz="6000"/>
            </a:lvl1pPr>
          </a:lstStyle>
          <a:p>
            <a:r>
              <a:rPr lang="en-US" dirty="0"/>
              <a:t>Logos Slide Title</a:t>
            </a:r>
          </a:p>
        </p:txBody>
      </p:sp>
    </p:spTree>
    <p:extLst>
      <p:ext uri="{BB962C8B-B14F-4D97-AF65-F5344CB8AC3E}">
        <p14:creationId xmlns:p14="http://schemas.microsoft.com/office/powerpoint/2010/main" val="19057615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Testimonial">
    <p:bg>
      <p:bgPr>
        <a:solidFill>
          <a:schemeClr val="accent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38C0E9F-AE66-AC73-5880-BDB3409574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26588" y="4077535"/>
            <a:ext cx="1833562" cy="1500187"/>
          </a:xfrm>
          <a:prstGeom prst="rect">
            <a:avLst/>
          </a:prstGeom>
        </p:spPr>
      </p:pic>
      <p:pic>
        <p:nvPicPr>
          <p:cNvPr id="5" name="Graphic 4">
            <a:extLst>
              <a:ext uri="{FF2B5EF4-FFF2-40B4-BE49-F238E27FC236}">
                <a16:creationId xmlns:a16="http://schemas.microsoft.com/office/drawing/2014/main" id="{1A5EBD0D-8EB7-14E0-BE10-016A2E03C2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1850" y="744496"/>
            <a:ext cx="1824301" cy="1500187"/>
          </a:xfrm>
          <a:prstGeom prst="rect">
            <a:avLst/>
          </a:prstGeom>
        </p:spPr>
      </p:pic>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ctr"/>
          <a:lstStyle>
            <a:lvl1pPr algn="ctr">
              <a:lnSpc>
                <a:spcPct val="100000"/>
              </a:lnSpc>
              <a:defRPr sz="6000">
                <a:solidFill>
                  <a:schemeClr val="bg1"/>
                </a:solidFill>
              </a:defRPr>
            </a:lvl1pPr>
          </a:lstStyle>
          <a:p>
            <a:r>
              <a:rPr lang="en-US" dirty="0"/>
              <a:t>Click to add quote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hasCustomPrompt="1"/>
          </p:nvPr>
        </p:nvSpPr>
        <p:spPr>
          <a:xfrm>
            <a:off x="3470275" y="4589463"/>
            <a:ext cx="5251450" cy="1500187"/>
          </a:xfrm>
        </p:spPr>
        <p:txBody>
          <a:bodyPr>
            <a:normAutofit/>
          </a:bodyPr>
          <a:lstStyle>
            <a:lvl1pPr marL="0" indent="0" algn="ctr">
              <a:lnSpc>
                <a:spcPct val="100000"/>
              </a:lnSpc>
              <a:spcBef>
                <a:spcPts val="0"/>
              </a:spcBef>
              <a:buNone/>
              <a:defRPr sz="2800" b="0" i="0">
                <a:solidFill>
                  <a:schemeClr val="bg1"/>
                </a:solidFill>
                <a:latin typeface="Oswald Light" panose="02000303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the source of the quote</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0816806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ower Stats -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68D1-0856-0639-1340-2283454E5757}"/>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6E55E57E-88B1-BDF8-3C99-ADB28147713E}"/>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Text Placeholder 2">
            <a:extLst>
              <a:ext uri="{FF2B5EF4-FFF2-40B4-BE49-F238E27FC236}">
                <a16:creationId xmlns:a16="http://schemas.microsoft.com/office/drawing/2014/main" id="{2F7E8265-BC2C-A693-E2BE-A24A377E7BD1}"/>
              </a:ext>
            </a:extLst>
          </p:cNvPr>
          <p:cNvSpPr>
            <a:spLocks noGrp="1"/>
          </p:cNvSpPr>
          <p:nvPr>
            <p:ph type="body" idx="1"/>
          </p:nvPr>
        </p:nvSpPr>
        <p:spPr>
          <a:xfrm>
            <a:off x="4494589" y="4489821"/>
            <a:ext cx="3202822" cy="1325564"/>
          </a:xfrm>
        </p:spPr>
        <p:txBody>
          <a:bodyPr/>
          <a:lstStyle>
            <a:lvl1pPr marL="0" indent="0" algn="ctr">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 Placeholder 2">
            <a:extLst>
              <a:ext uri="{FF2B5EF4-FFF2-40B4-BE49-F238E27FC236}">
                <a16:creationId xmlns:a16="http://schemas.microsoft.com/office/drawing/2014/main" id="{E35D4221-77EA-43A9-667B-A822A92DC1A5}"/>
              </a:ext>
            </a:extLst>
          </p:cNvPr>
          <p:cNvSpPr>
            <a:spLocks noGrp="1"/>
          </p:cNvSpPr>
          <p:nvPr>
            <p:ph type="body" idx="11"/>
          </p:nvPr>
        </p:nvSpPr>
        <p:spPr>
          <a:xfrm>
            <a:off x="999530" y="4489821"/>
            <a:ext cx="3202822" cy="1325564"/>
          </a:xfrm>
        </p:spPr>
        <p:txBody>
          <a:bodyPr/>
          <a:lstStyle>
            <a:lvl1pPr marL="0" indent="0" algn="ctr">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DD55D0FC-42C9-349A-B499-DB2BA7F7E9F2}"/>
              </a:ext>
            </a:extLst>
          </p:cNvPr>
          <p:cNvSpPr>
            <a:spLocks noGrp="1"/>
          </p:cNvSpPr>
          <p:nvPr>
            <p:ph type="body" idx="12"/>
          </p:nvPr>
        </p:nvSpPr>
        <p:spPr>
          <a:xfrm>
            <a:off x="7989648" y="4489821"/>
            <a:ext cx="3202822" cy="1325564"/>
          </a:xfrm>
        </p:spPr>
        <p:txBody>
          <a:bodyPr/>
          <a:lstStyle>
            <a:lvl1pPr marL="0" indent="0" algn="ctr">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ext Placeholder 2">
            <a:extLst>
              <a:ext uri="{FF2B5EF4-FFF2-40B4-BE49-F238E27FC236}">
                <a16:creationId xmlns:a16="http://schemas.microsoft.com/office/drawing/2014/main" id="{EB4ED091-A8F1-C19E-72D2-3133F9213ED4}"/>
              </a:ext>
            </a:extLst>
          </p:cNvPr>
          <p:cNvSpPr>
            <a:spLocks noGrp="1"/>
          </p:cNvSpPr>
          <p:nvPr>
            <p:ph type="body" idx="13" hasCustomPrompt="1"/>
          </p:nvPr>
        </p:nvSpPr>
        <p:spPr>
          <a:xfrm>
            <a:off x="1803381" y="2320709"/>
            <a:ext cx="1569739" cy="1567830"/>
          </a:xfrm>
        </p:spPr>
        <p:txBody>
          <a:bodyPr wrap="square" tIns="274320" bIns="0" anchor="ctr" anchorCtr="1">
            <a:normAutofit/>
          </a:bodyPr>
          <a:lstStyle>
            <a:lvl1pPr marL="0" indent="0" algn="ctr">
              <a:spcBef>
                <a:spcPts val="0"/>
              </a:spcBef>
              <a:spcAft>
                <a:spcPts val="0"/>
              </a:spcAft>
              <a:buNone/>
              <a:defRPr sz="6000" b="0" i="0">
                <a:solidFill>
                  <a:schemeClr val="bg1"/>
                </a:solidFill>
                <a:effectLst/>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1st</a:t>
            </a:r>
          </a:p>
        </p:txBody>
      </p:sp>
      <p:sp>
        <p:nvSpPr>
          <p:cNvPr id="15" name="Text Placeholder 2">
            <a:extLst>
              <a:ext uri="{FF2B5EF4-FFF2-40B4-BE49-F238E27FC236}">
                <a16:creationId xmlns:a16="http://schemas.microsoft.com/office/drawing/2014/main" id="{B26B6521-3197-A177-16F6-DC1F8B0E7FC6}"/>
              </a:ext>
            </a:extLst>
          </p:cNvPr>
          <p:cNvSpPr>
            <a:spLocks noGrp="1"/>
          </p:cNvSpPr>
          <p:nvPr>
            <p:ph type="body" idx="14" hasCustomPrompt="1"/>
          </p:nvPr>
        </p:nvSpPr>
        <p:spPr>
          <a:xfrm>
            <a:off x="5298440" y="2320709"/>
            <a:ext cx="1569739" cy="1567830"/>
          </a:xfrm>
        </p:spPr>
        <p:txBody>
          <a:bodyPr tIns="274320" bIns="0" anchor="ctr" anchorCtr="1">
            <a:normAutofit/>
          </a:bodyPr>
          <a:lstStyle>
            <a:lvl1pPr marL="0" indent="0" algn="ctr">
              <a:spcBef>
                <a:spcPts val="0"/>
              </a:spcBef>
              <a:spcAft>
                <a:spcPts val="0"/>
              </a:spcAft>
              <a:buNone/>
              <a:defRPr sz="6000" b="0" i="0">
                <a:solidFill>
                  <a:schemeClr val="bg1"/>
                </a:solidFill>
                <a:effectLst/>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10M</a:t>
            </a:r>
          </a:p>
        </p:txBody>
      </p:sp>
      <p:sp>
        <p:nvSpPr>
          <p:cNvPr id="17" name="Text Placeholder 2">
            <a:extLst>
              <a:ext uri="{FF2B5EF4-FFF2-40B4-BE49-F238E27FC236}">
                <a16:creationId xmlns:a16="http://schemas.microsoft.com/office/drawing/2014/main" id="{F9FDB326-97AD-2638-5958-92740964003D}"/>
              </a:ext>
            </a:extLst>
          </p:cNvPr>
          <p:cNvSpPr>
            <a:spLocks noGrp="1"/>
          </p:cNvSpPr>
          <p:nvPr>
            <p:ph type="body" idx="15" hasCustomPrompt="1"/>
          </p:nvPr>
        </p:nvSpPr>
        <p:spPr>
          <a:xfrm>
            <a:off x="8793499" y="2320709"/>
            <a:ext cx="1569739" cy="1567830"/>
          </a:xfrm>
        </p:spPr>
        <p:txBody>
          <a:bodyPr tIns="274320" bIns="0" anchor="ctr" anchorCtr="1">
            <a:normAutofit/>
          </a:bodyPr>
          <a:lstStyle>
            <a:lvl1pPr marL="0" indent="0" algn="ctr">
              <a:spcBef>
                <a:spcPts val="0"/>
              </a:spcBef>
              <a:spcAft>
                <a:spcPts val="0"/>
              </a:spcAft>
              <a:buNone/>
              <a:defRPr sz="6000" b="0" i="0">
                <a:solidFill>
                  <a:schemeClr val="bg1"/>
                </a:solidFill>
                <a:effectLst/>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a:t>
            </a:r>
          </a:p>
        </p:txBody>
      </p:sp>
      <p:sp>
        <p:nvSpPr>
          <p:cNvPr id="10" name="Oval 9">
            <a:extLst>
              <a:ext uri="{FF2B5EF4-FFF2-40B4-BE49-F238E27FC236}">
                <a16:creationId xmlns:a16="http://schemas.microsoft.com/office/drawing/2014/main" id="{117801EA-02D9-C9AC-B290-1C13CE1932FC}"/>
              </a:ext>
            </a:extLst>
          </p:cNvPr>
          <p:cNvSpPr/>
          <p:nvPr userDrawn="1"/>
        </p:nvSpPr>
        <p:spPr>
          <a:xfrm>
            <a:off x="8583396" y="2149090"/>
            <a:ext cx="1989943" cy="1989943"/>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1" name="Oval 10">
            <a:extLst>
              <a:ext uri="{FF2B5EF4-FFF2-40B4-BE49-F238E27FC236}">
                <a16:creationId xmlns:a16="http://schemas.microsoft.com/office/drawing/2014/main" id="{6CE54488-E18B-EEC3-7943-E3841B061F11}"/>
              </a:ext>
            </a:extLst>
          </p:cNvPr>
          <p:cNvSpPr/>
          <p:nvPr userDrawn="1"/>
        </p:nvSpPr>
        <p:spPr>
          <a:xfrm>
            <a:off x="5088337" y="2162276"/>
            <a:ext cx="1989943" cy="1989943"/>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2" name="Oval 11">
            <a:extLst>
              <a:ext uri="{FF2B5EF4-FFF2-40B4-BE49-F238E27FC236}">
                <a16:creationId xmlns:a16="http://schemas.microsoft.com/office/drawing/2014/main" id="{E7B74A81-A02F-8C7A-1AC1-3F55249A7721}"/>
              </a:ext>
            </a:extLst>
          </p:cNvPr>
          <p:cNvSpPr/>
          <p:nvPr userDrawn="1"/>
        </p:nvSpPr>
        <p:spPr>
          <a:xfrm>
            <a:off x="1598190" y="2149090"/>
            <a:ext cx="1989943" cy="1989943"/>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Tree>
    <p:extLst>
      <p:ext uri="{BB962C8B-B14F-4D97-AF65-F5344CB8AC3E}">
        <p14:creationId xmlns:p14="http://schemas.microsoft.com/office/powerpoint/2010/main" val="491111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ower Stats -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68D1-0856-0639-1340-2283454E5757}"/>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6E55E57E-88B1-BDF8-3C99-ADB28147713E}"/>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5" name="Text Placeholder 2">
            <a:extLst>
              <a:ext uri="{FF2B5EF4-FFF2-40B4-BE49-F238E27FC236}">
                <a16:creationId xmlns:a16="http://schemas.microsoft.com/office/drawing/2014/main" id="{E35D4221-77EA-43A9-667B-A822A92DC1A5}"/>
              </a:ext>
            </a:extLst>
          </p:cNvPr>
          <p:cNvSpPr>
            <a:spLocks noGrp="1"/>
          </p:cNvSpPr>
          <p:nvPr>
            <p:ph type="body" idx="11"/>
          </p:nvPr>
        </p:nvSpPr>
        <p:spPr>
          <a:xfrm>
            <a:off x="960331"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ext Placeholder 2">
            <a:extLst>
              <a:ext uri="{FF2B5EF4-FFF2-40B4-BE49-F238E27FC236}">
                <a16:creationId xmlns:a16="http://schemas.microsoft.com/office/drawing/2014/main" id="{EB4ED091-A8F1-C19E-72D2-3133F9213ED4}"/>
              </a:ext>
            </a:extLst>
          </p:cNvPr>
          <p:cNvSpPr>
            <a:spLocks noGrp="1"/>
          </p:cNvSpPr>
          <p:nvPr>
            <p:ph type="body" idx="13" hasCustomPrompt="1"/>
          </p:nvPr>
        </p:nvSpPr>
        <p:spPr>
          <a:xfrm>
            <a:off x="1416081"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1st</a:t>
            </a:r>
          </a:p>
        </p:txBody>
      </p:sp>
      <p:sp>
        <p:nvSpPr>
          <p:cNvPr id="15" name="Text Placeholder 2">
            <a:extLst>
              <a:ext uri="{FF2B5EF4-FFF2-40B4-BE49-F238E27FC236}">
                <a16:creationId xmlns:a16="http://schemas.microsoft.com/office/drawing/2014/main" id="{B26B6521-3197-A177-16F6-DC1F8B0E7FC6}"/>
              </a:ext>
            </a:extLst>
          </p:cNvPr>
          <p:cNvSpPr>
            <a:spLocks noGrp="1"/>
          </p:cNvSpPr>
          <p:nvPr>
            <p:ph type="body" idx="14" hasCustomPrompt="1"/>
          </p:nvPr>
        </p:nvSpPr>
        <p:spPr>
          <a:xfrm>
            <a:off x="4093389"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10M</a:t>
            </a:r>
          </a:p>
        </p:txBody>
      </p:sp>
      <p:sp>
        <p:nvSpPr>
          <p:cNvPr id="16" name="Oval 15">
            <a:extLst>
              <a:ext uri="{FF2B5EF4-FFF2-40B4-BE49-F238E27FC236}">
                <a16:creationId xmlns:a16="http://schemas.microsoft.com/office/drawing/2014/main" id="{435B6474-FB59-A3FD-94DE-7CD3533AC2D4}"/>
              </a:ext>
            </a:extLst>
          </p:cNvPr>
          <p:cNvSpPr/>
          <p:nvPr userDrawn="1"/>
        </p:nvSpPr>
        <p:spPr>
          <a:xfrm>
            <a:off x="6539908" y="2255494"/>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7" name="Text Placeholder 2">
            <a:extLst>
              <a:ext uri="{FF2B5EF4-FFF2-40B4-BE49-F238E27FC236}">
                <a16:creationId xmlns:a16="http://schemas.microsoft.com/office/drawing/2014/main" id="{F9FDB326-97AD-2638-5958-92740964003D}"/>
              </a:ext>
            </a:extLst>
          </p:cNvPr>
          <p:cNvSpPr>
            <a:spLocks noGrp="1"/>
          </p:cNvSpPr>
          <p:nvPr>
            <p:ph type="body" idx="15" hasCustomPrompt="1"/>
          </p:nvPr>
        </p:nvSpPr>
        <p:spPr>
          <a:xfrm>
            <a:off x="6770697"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a:t>
            </a:r>
          </a:p>
        </p:txBody>
      </p:sp>
      <p:sp>
        <p:nvSpPr>
          <p:cNvPr id="18" name="Oval 17">
            <a:extLst>
              <a:ext uri="{FF2B5EF4-FFF2-40B4-BE49-F238E27FC236}">
                <a16:creationId xmlns:a16="http://schemas.microsoft.com/office/drawing/2014/main" id="{3125EB58-CD6F-28F9-1A1F-6EC823DF0E67}"/>
              </a:ext>
            </a:extLst>
          </p:cNvPr>
          <p:cNvSpPr/>
          <p:nvPr userDrawn="1"/>
        </p:nvSpPr>
        <p:spPr>
          <a:xfrm>
            <a:off x="3862600" y="2268680"/>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19" name="Oval 18">
            <a:extLst>
              <a:ext uri="{FF2B5EF4-FFF2-40B4-BE49-F238E27FC236}">
                <a16:creationId xmlns:a16="http://schemas.microsoft.com/office/drawing/2014/main" id="{53AE88AE-E08F-447E-FCB4-622961E2E90C}"/>
              </a:ext>
            </a:extLst>
          </p:cNvPr>
          <p:cNvSpPr/>
          <p:nvPr userDrawn="1"/>
        </p:nvSpPr>
        <p:spPr>
          <a:xfrm>
            <a:off x="1185292" y="2255494"/>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7" name="Oval 6">
            <a:extLst>
              <a:ext uri="{FF2B5EF4-FFF2-40B4-BE49-F238E27FC236}">
                <a16:creationId xmlns:a16="http://schemas.microsoft.com/office/drawing/2014/main" id="{B09C38D3-D3DA-82B3-6E2C-1939A927CEF9}"/>
              </a:ext>
            </a:extLst>
          </p:cNvPr>
          <p:cNvSpPr/>
          <p:nvPr userDrawn="1"/>
        </p:nvSpPr>
        <p:spPr>
          <a:xfrm>
            <a:off x="9211388" y="2255494"/>
            <a:ext cx="1770194" cy="1770194"/>
          </a:xfrm>
          <a:prstGeom prst="ellipse">
            <a:avLst/>
          </a:prstGeom>
          <a:noFill/>
          <a:ln w="101600" cmpd="sng">
            <a:solidFill>
              <a:schemeClr val="bg1">
                <a:alpha val="20000"/>
              </a:schemeClr>
            </a:solidFill>
            <a:prstDash val="solid"/>
            <a:extLst>
              <a:ext uri="{C807C97D-BFC1-408E-A445-0C87EB9F89A2}">
                <ask:lineSketchStyleProps xmlns:ask="http://schemas.microsoft.com/office/drawing/2018/sketchyshapes" sd="1219033472">
                  <a:custGeom>
                    <a:avLst/>
                    <a:gdLst>
                      <a:gd name="connsiteX0" fmla="*/ 0 w 2045616"/>
                      <a:gd name="connsiteY0" fmla="*/ 1022808 h 2045616"/>
                      <a:gd name="connsiteX1" fmla="*/ 1022808 w 2045616"/>
                      <a:gd name="connsiteY1" fmla="*/ 0 h 2045616"/>
                      <a:gd name="connsiteX2" fmla="*/ 2045616 w 2045616"/>
                      <a:gd name="connsiteY2" fmla="*/ 1022808 h 2045616"/>
                      <a:gd name="connsiteX3" fmla="*/ 1022808 w 2045616"/>
                      <a:gd name="connsiteY3" fmla="*/ 2045616 h 2045616"/>
                      <a:gd name="connsiteX4" fmla="*/ 0 w 2045616"/>
                      <a:gd name="connsiteY4" fmla="*/ 1022808 h 2045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616" h="2045616" extrusionOk="0">
                        <a:moveTo>
                          <a:pt x="0" y="1022808"/>
                        </a:moveTo>
                        <a:cubicBezTo>
                          <a:pt x="-77323" y="410232"/>
                          <a:pt x="400905" y="21401"/>
                          <a:pt x="1022808" y="0"/>
                        </a:cubicBezTo>
                        <a:cubicBezTo>
                          <a:pt x="1609066" y="4500"/>
                          <a:pt x="2000157" y="459372"/>
                          <a:pt x="2045616" y="1022808"/>
                        </a:cubicBezTo>
                        <a:cubicBezTo>
                          <a:pt x="1972592" y="1659000"/>
                          <a:pt x="1585663" y="2056812"/>
                          <a:pt x="1022808" y="2045616"/>
                        </a:cubicBezTo>
                        <a:cubicBezTo>
                          <a:pt x="372359" y="1998800"/>
                          <a:pt x="20841" y="1597647"/>
                          <a:pt x="0" y="10228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8000" b="1" i="0" baseline="30000" dirty="0">
              <a:solidFill>
                <a:schemeClr val="bg1"/>
              </a:solidFill>
              <a:effectLst>
                <a:outerShdw blurRad="50800" dist="38100" dir="5400000" algn="t" rotWithShape="0">
                  <a:prstClr val="black">
                    <a:alpha val="40000"/>
                  </a:prstClr>
                </a:outerShdw>
              </a:effectLst>
              <a:latin typeface="Oswald SemiBold" pitchFamily="2" charset="77"/>
            </a:endParaRPr>
          </a:p>
        </p:txBody>
      </p:sp>
      <p:sp>
        <p:nvSpPr>
          <p:cNvPr id="8" name="Text Placeholder 2">
            <a:extLst>
              <a:ext uri="{FF2B5EF4-FFF2-40B4-BE49-F238E27FC236}">
                <a16:creationId xmlns:a16="http://schemas.microsoft.com/office/drawing/2014/main" id="{8AC6B401-14F9-6863-8D13-B6924018B3C6}"/>
              </a:ext>
            </a:extLst>
          </p:cNvPr>
          <p:cNvSpPr>
            <a:spLocks noGrp="1"/>
          </p:cNvSpPr>
          <p:nvPr>
            <p:ph type="body" idx="17" hasCustomPrompt="1"/>
          </p:nvPr>
        </p:nvSpPr>
        <p:spPr>
          <a:xfrm>
            <a:off x="9442177" y="2409241"/>
            <a:ext cx="1308616" cy="1377085"/>
          </a:xfrm>
        </p:spPr>
        <p:txBody>
          <a:bodyPr tIns="274320" bIns="0" anchor="ctr" anchorCtr="1">
            <a:normAutofit/>
          </a:bodyPr>
          <a:lstStyle>
            <a:lvl1pPr marL="0" indent="0" algn="ctr">
              <a:spcBef>
                <a:spcPts val="0"/>
              </a:spcBef>
              <a:spcAft>
                <a:spcPts val="0"/>
              </a:spcAft>
              <a:buNone/>
              <a:defRPr sz="5000" b="0" i="0">
                <a:solidFill>
                  <a:schemeClr val="bg1"/>
                </a:solidFill>
                <a:latin typeface="Oswald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57K</a:t>
            </a:r>
          </a:p>
        </p:txBody>
      </p:sp>
      <p:sp>
        <p:nvSpPr>
          <p:cNvPr id="10" name="Text Placeholder 2">
            <a:extLst>
              <a:ext uri="{FF2B5EF4-FFF2-40B4-BE49-F238E27FC236}">
                <a16:creationId xmlns:a16="http://schemas.microsoft.com/office/drawing/2014/main" id="{1360DDFF-BC34-4CAE-6C2E-6D374C2928BE}"/>
              </a:ext>
            </a:extLst>
          </p:cNvPr>
          <p:cNvSpPr>
            <a:spLocks noGrp="1"/>
          </p:cNvSpPr>
          <p:nvPr>
            <p:ph type="body" idx="18"/>
          </p:nvPr>
        </p:nvSpPr>
        <p:spPr>
          <a:xfrm>
            <a:off x="3637639"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 Placeholder 2">
            <a:extLst>
              <a:ext uri="{FF2B5EF4-FFF2-40B4-BE49-F238E27FC236}">
                <a16:creationId xmlns:a16="http://schemas.microsoft.com/office/drawing/2014/main" id="{1570C78E-E4C5-ABEB-0C69-80C0DEAA2206}"/>
              </a:ext>
            </a:extLst>
          </p:cNvPr>
          <p:cNvSpPr>
            <a:spLocks noGrp="1"/>
          </p:cNvSpPr>
          <p:nvPr>
            <p:ph type="body" idx="19"/>
          </p:nvPr>
        </p:nvSpPr>
        <p:spPr>
          <a:xfrm>
            <a:off x="6314947"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ext Placeholder 2">
            <a:extLst>
              <a:ext uri="{FF2B5EF4-FFF2-40B4-BE49-F238E27FC236}">
                <a16:creationId xmlns:a16="http://schemas.microsoft.com/office/drawing/2014/main" id="{A66DF6F6-4F89-CE8C-3395-9F22523C9E49}"/>
              </a:ext>
            </a:extLst>
          </p:cNvPr>
          <p:cNvSpPr>
            <a:spLocks noGrp="1"/>
          </p:cNvSpPr>
          <p:nvPr>
            <p:ph type="body" idx="20"/>
          </p:nvPr>
        </p:nvSpPr>
        <p:spPr>
          <a:xfrm>
            <a:off x="8986427" y="4281102"/>
            <a:ext cx="2220116" cy="1105059"/>
          </a:xfrm>
        </p:spPr>
        <p:txBody>
          <a:bodyPr>
            <a:normAutofit/>
          </a:bodyPr>
          <a:lstStyle>
            <a:lvl1pPr marL="0" indent="0" algn="ctr">
              <a:lnSpc>
                <a:spcPct val="10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63166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0BCAA1-67AD-52F2-ACC9-98993DA9C93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33798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5B4AE-A5FE-93F2-C1B6-95EEFF3D51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9C479FF-DD4F-D5AA-043D-D322D2B8BF29}"/>
              </a:ext>
            </a:extLst>
          </p:cNvPr>
          <p:cNvSpPr>
            <a:spLocks noGrp="1"/>
          </p:cNvSpPr>
          <p:nvPr>
            <p:ph idx="1"/>
          </p:nvPr>
        </p:nvSpPr>
        <p:spPr>
          <a:xfrm>
            <a:off x="5183188" y="987425"/>
            <a:ext cx="6172200" cy="4873625"/>
          </a:xfrm>
        </p:spPr>
        <p:txBody>
          <a:bodyPr/>
          <a:lstStyle>
            <a:lvl1pPr marL="571500" indent="-571500">
              <a:buClr>
                <a:schemeClr val="accent1"/>
              </a:buClr>
              <a:buFont typeface="Wingdings" pitchFamily="2" charset="2"/>
              <a:buChar char="§"/>
              <a:defRPr sz="3000"/>
            </a:lvl1pPr>
            <a:lvl2pPr marL="914400" indent="-457200">
              <a:buClr>
                <a:schemeClr val="accent4"/>
              </a:buClr>
              <a:buFont typeface="Wingdings" pitchFamily="2" charset="2"/>
              <a:buChar char="§"/>
              <a:defRPr sz="2600"/>
            </a:lvl2pPr>
            <a:lvl3pPr marL="1371600" indent="-457200">
              <a:buClr>
                <a:schemeClr val="accent5"/>
              </a:buClr>
              <a:buFont typeface="Wingdings" pitchFamily="2" charset="2"/>
              <a:buChar char="§"/>
              <a:defRPr sz="2400"/>
            </a:lvl3pPr>
            <a:lvl4pPr marL="1714500" indent="-342900">
              <a:buClr>
                <a:schemeClr val="accent3"/>
              </a:buClr>
              <a:buFont typeface="Wingdings" pitchFamily="2" charset="2"/>
              <a:buChar char="§"/>
              <a:defRPr sz="2000"/>
            </a:lvl4pPr>
            <a:lvl5pPr marL="2171700" indent="-342900">
              <a:buClr>
                <a:schemeClr val="accent1"/>
              </a:buClr>
              <a:buFont typeface="Wingdings" pitchFamily="2" charset="2"/>
              <a:buChar cha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2142A5E-0B01-675A-4741-C32D74D10BC6}"/>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75E8B146-B9D1-CA15-7294-DA9DB80BD89A}"/>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3176246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CE19C72-5C04-6710-675D-2EBA8E6B55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813706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rkansas Map with Pi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7" name="Graphic 6">
            <a:extLst>
              <a:ext uri="{FF2B5EF4-FFF2-40B4-BE49-F238E27FC236}">
                <a16:creationId xmlns:a16="http://schemas.microsoft.com/office/drawing/2014/main" id="{92AFAE90-911C-A276-EAFF-0AFD877062A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02634" y="700087"/>
            <a:ext cx="6134100" cy="5448300"/>
          </a:xfrm>
          <a:prstGeom prst="rect">
            <a:avLst/>
          </a:prstGeom>
        </p:spPr>
      </p:pic>
    </p:spTree>
    <p:extLst>
      <p:ext uri="{BB962C8B-B14F-4D97-AF65-F5344CB8AC3E}">
        <p14:creationId xmlns:p14="http://schemas.microsoft.com/office/powerpoint/2010/main" val="34353090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rkansas Map with Pins - No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dirty="0"/>
          </a:p>
        </p:txBody>
      </p:sp>
      <p:pic>
        <p:nvPicPr>
          <p:cNvPr id="7" name="Graphic 6">
            <a:extLst>
              <a:ext uri="{FF2B5EF4-FFF2-40B4-BE49-F238E27FC236}">
                <a16:creationId xmlns:a16="http://schemas.microsoft.com/office/drawing/2014/main" id="{92AFAE90-911C-A276-EAFF-0AFD877062A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178035" y="700087"/>
            <a:ext cx="6134100" cy="5448300"/>
          </a:xfrm>
          <a:prstGeom prst="rect">
            <a:avLst/>
          </a:prstGeom>
        </p:spPr>
      </p:pic>
    </p:spTree>
    <p:extLst>
      <p:ext uri="{BB962C8B-B14F-4D97-AF65-F5344CB8AC3E}">
        <p14:creationId xmlns:p14="http://schemas.microsoft.com/office/powerpoint/2010/main" val="30198190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US Map with Pi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8" y="2057400"/>
            <a:ext cx="3932237"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5" name="Graphic 4">
            <a:extLst>
              <a:ext uri="{FF2B5EF4-FFF2-40B4-BE49-F238E27FC236}">
                <a16:creationId xmlns:a16="http://schemas.microsoft.com/office/drawing/2014/main" id="{7D33547E-D149-8260-36CC-68657273595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772025" y="1408287"/>
            <a:ext cx="6987846" cy="4341431"/>
          </a:xfrm>
          <a:prstGeom prst="rect">
            <a:avLst/>
          </a:prstGeom>
        </p:spPr>
      </p:pic>
    </p:spTree>
    <p:extLst>
      <p:ext uri="{BB962C8B-B14F-4D97-AF65-F5344CB8AC3E}">
        <p14:creationId xmlns:p14="http://schemas.microsoft.com/office/powerpoint/2010/main" val="360128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8397507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US Map with Pins - No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5" name="Graphic 4">
            <a:extLst>
              <a:ext uri="{FF2B5EF4-FFF2-40B4-BE49-F238E27FC236}">
                <a16:creationId xmlns:a16="http://schemas.microsoft.com/office/drawing/2014/main" id="{7D33547E-D149-8260-36CC-68657273595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26821" y="533914"/>
            <a:ext cx="9319699" cy="5790172"/>
          </a:xfrm>
          <a:prstGeom prst="rect">
            <a:avLst/>
          </a:prstGeom>
        </p:spPr>
      </p:pic>
    </p:spTree>
    <p:extLst>
      <p:ext uri="{BB962C8B-B14F-4D97-AF65-F5344CB8AC3E}">
        <p14:creationId xmlns:p14="http://schemas.microsoft.com/office/powerpoint/2010/main" val="42854636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9789" y="457200"/>
            <a:ext cx="2407503" cy="1600200"/>
          </a:xfrm>
        </p:spPr>
        <p:txBody>
          <a:bodyPr anchor="b">
            <a:normAutofit/>
          </a:bodyPr>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9789" y="2057400"/>
            <a:ext cx="2407503" cy="3811588"/>
          </a:xfrm>
        </p:spPr>
        <p:txBody>
          <a:bodyPr>
            <a:normAutofit/>
          </a:bodyPr>
          <a:lstStyle>
            <a:lvl1pPr marL="0" indent="0">
              <a:lnSpc>
                <a:spcPct val="100000"/>
              </a:lnSpc>
              <a:spcBef>
                <a:spcPts val="0"/>
              </a:spcBef>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9688939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4E4FD-CB3E-B667-589F-F07827474BB2}"/>
              </a:ext>
            </a:extLst>
          </p:cNvPr>
          <p:cNvSpPr/>
          <p:nvPr userDrawn="1"/>
        </p:nvSpPr>
        <p:spPr>
          <a:xfrm>
            <a:off x="6107723" y="0"/>
            <a:ext cx="6096000"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8200" y="1420081"/>
            <a:ext cx="4343400" cy="1997196"/>
          </a:xfrm>
        </p:spPr>
        <p:txBody>
          <a:bodyPr anchor="b">
            <a:normAutofit/>
          </a:bodyPr>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p:nvPr>
        </p:nvSpPr>
        <p:spPr>
          <a:xfrm>
            <a:off x="838200" y="3429000"/>
            <a:ext cx="4343400" cy="1997197"/>
          </a:xfrm>
        </p:spPr>
        <p:txBody>
          <a:bodyPr numCol="1" anchor="t">
            <a:normAutofit/>
          </a:bodyPr>
          <a:lstStyle>
            <a:lvl1pPr marL="0" indent="0">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pic>
        <p:nvPicPr>
          <p:cNvPr id="6" name="Graphic 5">
            <a:extLst>
              <a:ext uri="{FF2B5EF4-FFF2-40B4-BE49-F238E27FC236}">
                <a16:creationId xmlns:a16="http://schemas.microsoft.com/office/drawing/2014/main" id="{26420364-C470-B936-CAA1-2121A64A3D3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078791" y="6076077"/>
            <a:ext cx="1124931" cy="560546"/>
          </a:xfrm>
          <a:prstGeom prst="rect">
            <a:avLst/>
          </a:prstGeom>
        </p:spPr>
      </p:pic>
      <p:grpSp>
        <p:nvGrpSpPr>
          <p:cNvPr id="5" name="Group 4">
            <a:extLst>
              <a:ext uri="{FF2B5EF4-FFF2-40B4-BE49-F238E27FC236}">
                <a16:creationId xmlns:a16="http://schemas.microsoft.com/office/drawing/2014/main" id="{DBA57E34-F815-F0DD-D254-18E65CF7486A}"/>
              </a:ext>
            </a:extLst>
          </p:cNvPr>
          <p:cNvGrpSpPr/>
          <p:nvPr userDrawn="1"/>
        </p:nvGrpSpPr>
        <p:grpSpPr>
          <a:xfrm>
            <a:off x="9925050" y="6075003"/>
            <a:ext cx="1153741" cy="560546"/>
            <a:chOff x="9925050" y="6075003"/>
            <a:chExt cx="1153741" cy="560546"/>
          </a:xfrm>
        </p:grpSpPr>
        <p:sp>
          <p:nvSpPr>
            <p:cNvPr id="11" name="Rectangle 10">
              <a:extLst>
                <a:ext uri="{FF2B5EF4-FFF2-40B4-BE49-F238E27FC236}">
                  <a16:creationId xmlns:a16="http://schemas.microsoft.com/office/drawing/2014/main" id="{D924E057-A582-5A4D-06D5-116FA009FEEF}"/>
                </a:ext>
              </a:extLst>
            </p:cNvPr>
            <p:cNvSpPr/>
            <p:nvPr userDrawn="1"/>
          </p:nvSpPr>
          <p:spPr>
            <a:xfrm>
              <a:off x="9925050" y="6075003"/>
              <a:ext cx="1153741" cy="560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D16D3330-C14B-83B2-214C-75C818ED3FEB}"/>
                </a:ext>
              </a:extLst>
            </p:cNvPr>
            <p:cNvPicPr>
              <a:picLocks noChangeAspect="1"/>
            </p:cNvPicPr>
            <p:nvPr userDrawn="1"/>
          </p:nvPicPr>
          <p:blipFill>
            <a:blip r:embed="rId4">
              <a:extLst>
                <a:ext uri="{96DAC541-7B7A-43D3-8B79-37D633B846F1}">
                  <asvg:svgBlip xmlns:asvg="http://schemas.microsoft.com/office/drawing/2016/SVG/main" r:embed="rId5"/>
                </a:ext>
              </a:extLst>
            </a:blip>
            <a:srcRect t="15670" b="19059"/>
            <a:stretch>
              <a:fillRect/>
            </a:stretch>
          </p:blipFill>
          <p:spPr>
            <a:xfrm>
              <a:off x="9930451" y="6075003"/>
              <a:ext cx="1133615" cy="560546"/>
            </a:xfrm>
            <a:prstGeom prst="rect">
              <a:avLst/>
            </a:prstGeom>
          </p:spPr>
        </p:pic>
      </p:grpSp>
    </p:spTree>
    <p:extLst>
      <p:ext uri="{BB962C8B-B14F-4D97-AF65-F5344CB8AC3E}">
        <p14:creationId xmlns:p14="http://schemas.microsoft.com/office/powerpoint/2010/main" val="28621049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tistics - Vertic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4E4FD-CB3E-B667-589F-F07827474BB2}"/>
              </a:ext>
            </a:extLst>
          </p:cNvPr>
          <p:cNvSpPr/>
          <p:nvPr userDrawn="1"/>
        </p:nvSpPr>
        <p:spPr>
          <a:xfrm>
            <a:off x="0" y="1"/>
            <a:ext cx="6096000"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838200" y="1156312"/>
            <a:ext cx="4114800" cy="4466492"/>
          </a:xfrm>
        </p:spPr>
        <p:txBody>
          <a:bodyPr anchor="ctr">
            <a:normAutofit/>
          </a:bodyPr>
          <a:lstStyle>
            <a:lvl1pPr>
              <a:lnSpc>
                <a:spcPct val="100000"/>
              </a:lnSpc>
              <a:defRPr sz="3200"/>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a:p>
        </p:txBody>
      </p:sp>
      <p:sp>
        <p:nvSpPr>
          <p:cNvPr id="5" name="Text Placeholder 3">
            <a:extLst>
              <a:ext uri="{FF2B5EF4-FFF2-40B4-BE49-F238E27FC236}">
                <a16:creationId xmlns:a16="http://schemas.microsoft.com/office/drawing/2014/main" id="{8D9486CE-04AB-A96B-3353-75C3207F0763}"/>
              </a:ext>
            </a:extLst>
          </p:cNvPr>
          <p:cNvSpPr>
            <a:spLocks noGrp="1"/>
          </p:cNvSpPr>
          <p:nvPr>
            <p:ph type="body" sz="half" idx="11" hasCustomPrompt="1"/>
          </p:nvPr>
        </p:nvSpPr>
        <p:spPr>
          <a:xfrm>
            <a:off x="7713780" y="1021573"/>
            <a:ext cx="3786553" cy="1202489"/>
          </a:xfrm>
        </p:spPr>
        <p:txBody>
          <a:bodyPr numCol="1" anchor="ctr">
            <a:normAutofit/>
          </a:bodyPr>
          <a:lstStyle>
            <a:lvl1pPr marL="0" indent="0" algn="l">
              <a:lnSpc>
                <a:spcPct val="100000"/>
              </a:lnSpc>
              <a:spcBef>
                <a:spcPts val="0"/>
              </a:spcBef>
              <a:spcAft>
                <a:spcPts val="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Statistic or facts about business, the workforce, education, quality of life, or Arkansas in general.</a:t>
            </a:r>
          </a:p>
        </p:txBody>
      </p:sp>
      <p:sp>
        <p:nvSpPr>
          <p:cNvPr id="6" name="Text Placeholder 3">
            <a:extLst>
              <a:ext uri="{FF2B5EF4-FFF2-40B4-BE49-F238E27FC236}">
                <a16:creationId xmlns:a16="http://schemas.microsoft.com/office/drawing/2014/main" id="{10B441DC-3043-7D74-55DB-66B3F813ABB9}"/>
              </a:ext>
            </a:extLst>
          </p:cNvPr>
          <p:cNvSpPr>
            <a:spLocks noGrp="1"/>
          </p:cNvSpPr>
          <p:nvPr>
            <p:ph type="body" sz="half" idx="12" hasCustomPrompt="1"/>
          </p:nvPr>
        </p:nvSpPr>
        <p:spPr>
          <a:xfrm>
            <a:off x="7713781" y="2798586"/>
            <a:ext cx="3786553" cy="1202489"/>
          </a:xfrm>
        </p:spPr>
        <p:txBody>
          <a:bodyPr numCol="1" anchor="ctr">
            <a:normAutofit/>
          </a:bodyPr>
          <a:lstStyle>
            <a:lvl1pPr marL="0" indent="0" algn="l">
              <a:lnSpc>
                <a:spcPct val="100000"/>
              </a:lnSpc>
              <a:spcBef>
                <a:spcPts val="0"/>
              </a:spcBef>
              <a:spcAft>
                <a:spcPts val="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Right-click on icon, select ”Change Graphic &gt; From Icons”. Search for a relevant icon, then select “Insert”.</a:t>
            </a:r>
          </a:p>
        </p:txBody>
      </p:sp>
      <p:sp>
        <p:nvSpPr>
          <p:cNvPr id="7" name="Text Placeholder 3">
            <a:extLst>
              <a:ext uri="{FF2B5EF4-FFF2-40B4-BE49-F238E27FC236}">
                <a16:creationId xmlns:a16="http://schemas.microsoft.com/office/drawing/2014/main" id="{FDF6F492-5C37-82B8-98FD-7F2989022901}"/>
              </a:ext>
            </a:extLst>
          </p:cNvPr>
          <p:cNvSpPr>
            <a:spLocks noGrp="1"/>
          </p:cNvSpPr>
          <p:nvPr>
            <p:ph type="body" sz="half" idx="13" hasCustomPrompt="1"/>
          </p:nvPr>
        </p:nvSpPr>
        <p:spPr>
          <a:xfrm>
            <a:off x="7713782" y="4555051"/>
            <a:ext cx="3786552" cy="1202489"/>
          </a:xfrm>
        </p:spPr>
        <p:txBody>
          <a:bodyPr numCol="1" anchor="ctr">
            <a:normAutofit/>
          </a:bodyPr>
          <a:lstStyle>
            <a:lvl1pPr marL="0" indent="0" algn="l">
              <a:lnSpc>
                <a:spcPct val="100000"/>
              </a:lnSpc>
              <a:spcBef>
                <a:spcPts val="0"/>
              </a:spcBef>
              <a:spcAft>
                <a:spcPts val="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You can recolor the icons by selecting them, then using the paint bucket on the Home menu.</a:t>
            </a:r>
          </a:p>
        </p:txBody>
      </p:sp>
    </p:spTree>
    <p:extLst>
      <p:ext uri="{BB962C8B-B14F-4D97-AF65-F5344CB8AC3E}">
        <p14:creationId xmlns:p14="http://schemas.microsoft.com/office/powerpoint/2010/main" val="1296735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tistics - Horizont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34E4FD-CB3E-B667-589F-F07827474BB2}"/>
              </a:ext>
            </a:extLst>
          </p:cNvPr>
          <p:cNvSpPr/>
          <p:nvPr userDrawn="1"/>
        </p:nvSpPr>
        <p:spPr>
          <a:xfrm>
            <a:off x="0" y="5029199"/>
            <a:ext cx="12201939" cy="18288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swald" pitchFamily="2" charset="77"/>
            </a:endParaRPr>
          </a:p>
        </p:txBody>
      </p:sp>
      <p:sp>
        <p:nvSpPr>
          <p:cNvPr id="2" name="Title 1">
            <a:extLst>
              <a:ext uri="{FF2B5EF4-FFF2-40B4-BE49-F238E27FC236}">
                <a16:creationId xmlns:a16="http://schemas.microsoft.com/office/drawing/2014/main" id="{5FD97C01-FFA9-1BA3-E4E1-5A758BC1CAC5}"/>
              </a:ext>
            </a:extLst>
          </p:cNvPr>
          <p:cNvSpPr>
            <a:spLocks noGrp="1"/>
          </p:cNvSpPr>
          <p:nvPr>
            <p:ph type="title"/>
          </p:nvPr>
        </p:nvSpPr>
        <p:spPr>
          <a:xfrm>
            <a:off x="1205948" y="5317435"/>
            <a:ext cx="9780104" cy="710362"/>
          </a:xfrm>
        </p:spPr>
        <p:txBody>
          <a:bodyPr anchor="b">
            <a:normAutofit/>
          </a:bodyPr>
          <a:lstStyle>
            <a:lvl1pPr algn="ct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95817A-F08D-FF72-D164-827C5BEC6228}"/>
              </a:ext>
            </a:extLst>
          </p:cNvPr>
          <p:cNvSpPr>
            <a:spLocks noGrp="1"/>
          </p:cNvSpPr>
          <p:nvPr>
            <p:ph type="body" sz="half" idx="2" hasCustomPrompt="1"/>
          </p:nvPr>
        </p:nvSpPr>
        <p:spPr>
          <a:xfrm>
            <a:off x="937590" y="2812775"/>
            <a:ext cx="2888974" cy="1843419"/>
          </a:xfrm>
        </p:spPr>
        <p:txBody>
          <a:bodyPr numCol="1" anchor="t">
            <a:normAutofit/>
          </a:bodyPr>
          <a:lstStyle>
            <a:lvl1pPr marL="0" indent="0" algn="ctr">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Statistic or facts about business, the workforce, education, quality of life, or Arkansas in general.</a:t>
            </a:r>
          </a:p>
        </p:txBody>
      </p:sp>
      <p:sp>
        <p:nvSpPr>
          <p:cNvPr id="8" name="Footer Placeholder 7">
            <a:extLst>
              <a:ext uri="{FF2B5EF4-FFF2-40B4-BE49-F238E27FC236}">
                <a16:creationId xmlns:a16="http://schemas.microsoft.com/office/drawing/2014/main" id="{C1B45577-CAEF-BB5D-CF15-CA9E259A120C}"/>
              </a:ext>
            </a:extLst>
          </p:cNvPr>
          <p:cNvSpPr>
            <a:spLocks noGrp="1"/>
          </p:cNvSpPr>
          <p:nvPr>
            <p:ph type="ftr" sz="quarter" idx="10"/>
          </p:nvPr>
        </p:nvSpPr>
        <p:spPr/>
        <p:txBody>
          <a:bodyPr/>
          <a:lstStyle/>
          <a:p>
            <a:endParaRPr lang="en-US" dirty="0"/>
          </a:p>
        </p:txBody>
      </p:sp>
      <p:pic>
        <p:nvPicPr>
          <p:cNvPr id="5" name="Graphic 4">
            <a:extLst>
              <a:ext uri="{FF2B5EF4-FFF2-40B4-BE49-F238E27FC236}">
                <a16:creationId xmlns:a16="http://schemas.microsoft.com/office/drawing/2014/main" id="{CCBED325-7B8F-BF1B-B76D-DF129FBBE7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78791" y="6076077"/>
            <a:ext cx="1124932" cy="560546"/>
          </a:xfrm>
          <a:prstGeom prst="rect">
            <a:avLst/>
          </a:prstGeom>
        </p:spPr>
      </p:pic>
      <p:sp>
        <p:nvSpPr>
          <p:cNvPr id="6" name="Text Placeholder 3">
            <a:extLst>
              <a:ext uri="{FF2B5EF4-FFF2-40B4-BE49-F238E27FC236}">
                <a16:creationId xmlns:a16="http://schemas.microsoft.com/office/drawing/2014/main" id="{DF4BD5D9-B6BF-EE68-1748-80F1A166DD51}"/>
              </a:ext>
            </a:extLst>
          </p:cNvPr>
          <p:cNvSpPr>
            <a:spLocks noGrp="1"/>
          </p:cNvSpPr>
          <p:nvPr>
            <p:ph type="body" sz="half" idx="11" hasCustomPrompt="1"/>
          </p:nvPr>
        </p:nvSpPr>
        <p:spPr>
          <a:xfrm>
            <a:off x="4651513" y="2812775"/>
            <a:ext cx="2888974" cy="1843419"/>
          </a:xfrm>
        </p:spPr>
        <p:txBody>
          <a:bodyPr numCol="1" anchor="t">
            <a:normAutofit/>
          </a:bodyPr>
          <a:lstStyle>
            <a:lvl1pPr marL="0" indent="0" algn="ctr">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Right-click on icon, select ”Change Graphic &gt; From Icons”. Search for a relevant icon, then select “Insert”.</a:t>
            </a:r>
          </a:p>
        </p:txBody>
      </p:sp>
      <p:sp>
        <p:nvSpPr>
          <p:cNvPr id="7" name="Text Placeholder 3">
            <a:extLst>
              <a:ext uri="{FF2B5EF4-FFF2-40B4-BE49-F238E27FC236}">
                <a16:creationId xmlns:a16="http://schemas.microsoft.com/office/drawing/2014/main" id="{ECB77985-4D15-A5E6-2DE2-46088DBA72CC}"/>
              </a:ext>
            </a:extLst>
          </p:cNvPr>
          <p:cNvSpPr>
            <a:spLocks noGrp="1"/>
          </p:cNvSpPr>
          <p:nvPr>
            <p:ph type="body" sz="half" idx="12" hasCustomPrompt="1"/>
          </p:nvPr>
        </p:nvSpPr>
        <p:spPr>
          <a:xfrm>
            <a:off x="8365436" y="2812775"/>
            <a:ext cx="2888974" cy="1843419"/>
          </a:xfrm>
        </p:spPr>
        <p:txBody>
          <a:bodyPr numCol="1" anchor="t">
            <a:normAutofit/>
          </a:bodyPr>
          <a:lstStyle>
            <a:lvl1pPr marL="0" indent="0" algn="ctr">
              <a:lnSpc>
                <a:spcPct val="100000"/>
              </a:lnSpc>
              <a:spcBef>
                <a:spcPts val="0"/>
              </a:spcBef>
              <a:spcAft>
                <a:spcPts val="600"/>
              </a:spcAft>
              <a:buNone/>
              <a:defRPr sz="2000" b="0" i="0">
                <a:latin typeface="Oswa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You can recolor the icons by selecting them, then using the paint bucket on the Home menu.</a:t>
            </a:r>
          </a:p>
        </p:txBody>
      </p:sp>
      <p:grpSp>
        <p:nvGrpSpPr>
          <p:cNvPr id="9" name="Group 8">
            <a:extLst>
              <a:ext uri="{FF2B5EF4-FFF2-40B4-BE49-F238E27FC236}">
                <a16:creationId xmlns:a16="http://schemas.microsoft.com/office/drawing/2014/main" id="{7596ABD3-3540-B36A-BB22-7C9CBFCB2946}"/>
              </a:ext>
            </a:extLst>
          </p:cNvPr>
          <p:cNvGrpSpPr/>
          <p:nvPr userDrawn="1"/>
        </p:nvGrpSpPr>
        <p:grpSpPr>
          <a:xfrm>
            <a:off x="9925050" y="6075003"/>
            <a:ext cx="1153741" cy="560546"/>
            <a:chOff x="9925050" y="6075003"/>
            <a:chExt cx="1153741" cy="560546"/>
          </a:xfrm>
        </p:grpSpPr>
        <p:sp>
          <p:nvSpPr>
            <p:cNvPr id="10" name="Rectangle 9">
              <a:extLst>
                <a:ext uri="{FF2B5EF4-FFF2-40B4-BE49-F238E27FC236}">
                  <a16:creationId xmlns:a16="http://schemas.microsoft.com/office/drawing/2014/main" id="{9175B640-174D-7A3E-A485-B9799306B298}"/>
                </a:ext>
              </a:extLst>
            </p:cNvPr>
            <p:cNvSpPr/>
            <p:nvPr userDrawn="1"/>
          </p:nvSpPr>
          <p:spPr>
            <a:xfrm>
              <a:off x="9925050" y="6075003"/>
              <a:ext cx="1153741" cy="560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A6DCE68-3076-AF28-9DC8-FB308848D950}"/>
                </a:ext>
              </a:extLst>
            </p:cNvPr>
            <p:cNvPicPr>
              <a:picLocks noChangeAspect="1"/>
            </p:cNvPicPr>
            <p:nvPr userDrawn="1"/>
          </p:nvPicPr>
          <p:blipFill>
            <a:blip r:embed="rId4">
              <a:extLst>
                <a:ext uri="{96DAC541-7B7A-43D3-8B79-37D633B846F1}">
                  <asvg:svgBlip xmlns:asvg="http://schemas.microsoft.com/office/drawing/2016/SVG/main" r:embed="rId5"/>
                </a:ext>
              </a:extLst>
            </a:blip>
            <a:srcRect t="15670" b="19059"/>
            <a:stretch>
              <a:fillRect/>
            </a:stretch>
          </p:blipFill>
          <p:spPr>
            <a:xfrm>
              <a:off x="9930451" y="6075003"/>
              <a:ext cx="1133615" cy="560546"/>
            </a:xfrm>
            <a:prstGeom prst="rect">
              <a:avLst/>
            </a:prstGeom>
          </p:spPr>
        </p:pic>
      </p:grpSp>
    </p:spTree>
    <p:extLst>
      <p:ext uri="{BB962C8B-B14F-4D97-AF65-F5344CB8AC3E}">
        <p14:creationId xmlns:p14="http://schemas.microsoft.com/office/powerpoint/2010/main" val="17052512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20404" y="2415167"/>
            <a:ext cx="7597600" cy="2736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434343"/>
              </a:buClr>
              <a:buSzPts val="4200"/>
              <a:buNone/>
              <a:defRPr sz="5600">
                <a:solidFill>
                  <a:srgbClr val="434343"/>
                </a:solidFill>
              </a:defRPr>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720400" y="5201233"/>
            <a:ext cx="11360800" cy="1056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3D3C40"/>
              </a:buClr>
              <a:buSzPts val="1800"/>
              <a:buNone/>
              <a:defRPr b="1">
                <a:solidFill>
                  <a:srgbClr val="3D3C40"/>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708381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 White" type="blank">
  <p:cSld name="Blank - White">
    <p:spTree>
      <p:nvGrpSpPr>
        <p:cNvPr id="1" name="Shape 12"/>
        <p:cNvGrpSpPr/>
        <p:nvPr/>
      </p:nvGrpSpPr>
      <p:grpSpPr>
        <a:xfrm>
          <a:off x="0" y="0"/>
          <a:ext cx="0" cy="0"/>
          <a:chOff x="0" y="0"/>
          <a:chExt cx="0" cy="0"/>
        </a:xfrm>
      </p:grpSpPr>
      <p:sp>
        <p:nvSpPr>
          <p:cNvPr id="13" name="Google Shape;13;p3"/>
          <p:cNvSpPr txBox="1">
            <a:spLocks noGrp="1"/>
          </p:cNvSpPr>
          <p:nvPr>
            <p:ph type="sldNum" idx="12"/>
          </p:nvPr>
        </p:nvSpPr>
        <p:spPr>
          <a:xfrm>
            <a:off x="11645216" y="6319233"/>
            <a:ext cx="546800" cy="5248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1pPr>
            <a:lvl2pPr marL="0" marR="0" lvl="1"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2pPr>
            <a:lvl3pPr marL="0" marR="0" lvl="2"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3pPr>
            <a:lvl4pPr marL="0" marR="0" lvl="3"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4pPr>
            <a:lvl5pPr marL="0" marR="0" lvl="4"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5pPr>
            <a:lvl6pPr marL="0" marR="0" lvl="5"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6pPr>
            <a:lvl7pPr marL="0" marR="0" lvl="6"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7pPr>
            <a:lvl8pPr marL="0" marR="0" lvl="7"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8pPr>
            <a:lvl9pPr marL="0" marR="0" lvl="8"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703845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13732584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 Teal">
  <p:cSld name="Blank - Teal">
    <p:bg>
      <p:bgPr>
        <a:solidFill>
          <a:schemeClr val="dk2"/>
        </a:solidFill>
        <a:effectLst/>
      </p:bgPr>
    </p:bg>
    <p:spTree>
      <p:nvGrpSpPr>
        <p:cNvPr id="1" name="Shape 15"/>
        <p:cNvGrpSpPr/>
        <p:nvPr/>
      </p:nvGrpSpPr>
      <p:grpSpPr>
        <a:xfrm>
          <a:off x="0" y="0"/>
          <a:ext cx="0" cy="0"/>
          <a:chOff x="0" y="0"/>
          <a:chExt cx="0" cy="0"/>
        </a:xfrm>
      </p:grpSpPr>
      <p:sp>
        <p:nvSpPr>
          <p:cNvPr id="16" name="Google Shape;16;p5"/>
          <p:cNvSpPr txBox="1">
            <a:spLocks noGrp="1"/>
          </p:cNvSpPr>
          <p:nvPr>
            <p:ph type="sldNum" idx="12"/>
          </p:nvPr>
        </p:nvSpPr>
        <p:spPr>
          <a:xfrm>
            <a:off x="11645216" y="6319233"/>
            <a:ext cx="546800" cy="5248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1pPr>
            <a:lvl2pPr marL="0" marR="0" lvl="1"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2pPr>
            <a:lvl3pPr marL="0" marR="0" lvl="2"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3pPr>
            <a:lvl4pPr marL="0" marR="0" lvl="3"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4pPr>
            <a:lvl5pPr marL="0" marR="0" lvl="4"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5pPr>
            <a:lvl6pPr marL="0" marR="0" lvl="5"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6pPr>
            <a:lvl7pPr marL="0" marR="0" lvl="6"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7pPr>
            <a:lvl8pPr marL="0" marR="0" lvl="7"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8pPr>
            <a:lvl9pPr marL="0" marR="0" lvl="8"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57687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 Orange">
  <p:cSld name="Blank - Orange">
    <p:bg>
      <p:bgPr>
        <a:solidFill>
          <a:schemeClr val="accent1"/>
        </a:solidFill>
        <a:effectLst/>
      </p:bgPr>
    </p:bg>
    <p:spTree>
      <p:nvGrpSpPr>
        <p:cNvPr id="1" name="Shape 17"/>
        <p:cNvGrpSpPr/>
        <p:nvPr/>
      </p:nvGrpSpPr>
      <p:grpSpPr>
        <a:xfrm>
          <a:off x="0" y="0"/>
          <a:ext cx="0" cy="0"/>
          <a:chOff x="0" y="0"/>
          <a:chExt cx="0" cy="0"/>
        </a:xfrm>
      </p:grpSpPr>
      <p:sp>
        <p:nvSpPr>
          <p:cNvPr id="18" name="Google Shape;18;p6"/>
          <p:cNvSpPr txBox="1">
            <a:spLocks noGrp="1"/>
          </p:cNvSpPr>
          <p:nvPr>
            <p:ph type="subTitle" idx="1"/>
          </p:nvPr>
        </p:nvSpPr>
        <p:spPr>
          <a:xfrm>
            <a:off x="1032733" y="494867"/>
            <a:ext cx="37580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067" b="1">
                <a:solidFill>
                  <a:srgbClr val="EEEEEE"/>
                </a:solidFill>
              </a:defRPr>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
        <p:nvSpPr>
          <p:cNvPr id="19" name="Google Shape;19;p6"/>
          <p:cNvSpPr txBox="1">
            <a:spLocks noGrp="1"/>
          </p:cNvSpPr>
          <p:nvPr>
            <p:ph type="sldNum" idx="12"/>
          </p:nvPr>
        </p:nvSpPr>
        <p:spPr>
          <a:xfrm>
            <a:off x="11645216" y="6319233"/>
            <a:ext cx="546800" cy="5248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1pPr>
            <a:lvl2pPr marL="0" marR="0" lvl="1"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2pPr>
            <a:lvl3pPr marL="0" marR="0" lvl="2"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3pPr>
            <a:lvl4pPr marL="0" marR="0" lvl="3"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4pPr>
            <a:lvl5pPr marL="0" marR="0" lvl="4"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5pPr>
            <a:lvl6pPr marL="0" marR="0" lvl="5"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6pPr>
            <a:lvl7pPr marL="0" marR="0" lvl="6"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7pPr>
            <a:lvl8pPr marL="0" marR="0" lvl="7"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8pPr>
            <a:lvl9pPr marL="0" marR="0" lvl="8"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4882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691389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ub Section Header">
  <p:cSld name="Sub Section Header">
    <p:bg>
      <p:bgPr>
        <a:solidFill>
          <a:schemeClr val="dk2"/>
        </a:solidFill>
        <a:effectLst/>
      </p:bgPr>
    </p:bg>
    <p:spTree>
      <p:nvGrpSpPr>
        <p:cNvPr id="1" name="Shape 20"/>
        <p:cNvGrpSpPr/>
        <p:nvPr/>
      </p:nvGrpSpPr>
      <p:grpSpPr>
        <a:xfrm>
          <a:off x="0" y="0"/>
          <a:ext cx="0" cy="0"/>
          <a:chOff x="0" y="0"/>
          <a:chExt cx="0" cy="0"/>
        </a:xfrm>
      </p:grpSpPr>
      <p:sp>
        <p:nvSpPr>
          <p:cNvPr id="21" name="Google Shape;21;p7"/>
          <p:cNvSpPr txBox="1">
            <a:spLocks noGrp="1"/>
          </p:cNvSpPr>
          <p:nvPr>
            <p:ph type="title"/>
          </p:nvPr>
        </p:nvSpPr>
        <p:spPr>
          <a:xfrm>
            <a:off x="1051867" y="4044867"/>
            <a:ext cx="8969600" cy="860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4267">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7116907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ub Section Header 2">
  <p:cSld name="Sub Section Header 2">
    <p:bg>
      <p:bgPr>
        <a:solidFill>
          <a:schemeClr val="accent1"/>
        </a:solidFill>
        <a:effectLst/>
      </p:bgPr>
    </p:bg>
    <p:spTree>
      <p:nvGrpSpPr>
        <p:cNvPr id="1" name="Shape 22"/>
        <p:cNvGrpSpPr/>
        <p:nvPr/>
      </p:nvGrpSpPr>
      <p:grpSpPr>
        <a:xfrm>
          <a:off x="0" y="0"/>
          <a:ext cx="0" cy="0"/>
          <a:chOff x="0" y="0"/>
          <a:chExt cx="0" cy="0"/>
        </a:xfrm>
      </p:grpSpPr>
      <p:sp>
        <p:nvSpPr>
          <p:cNvPr id="23" name="Google Shape;23;p8"/>
          <p:cNvSpPr txBox="1">
            <a:spLocks noGrp="1"/>
          </p:cNvSpPr>
          <p:nvPr>
            <p:ph type="title"/>
          </p:nvPr>
        </p:nvSpPr>
        <p:spPr>
          <a:xfrm>
            <a:off x="1071000" y="4051367"/>
            <a:ext cx="8916800" cy="83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solidFill>
                  <a:srgbClr val="EEEEEE"/>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8"/>
          <p:cNvSpPr txBox="1">
            <a:spLocks noGrp="1"/>
          </p:cNvSpPr>
          <p:nvPr>
            <p:ph type="subTitle" idx="1"/>
          </p:nvPr>
        </p:nvSpPr>
        <p:spPr>
          <a:xfrm>
            <a:off x="1080533" y="4954500"/>
            <a:ext cx="6674400" cy="592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b="1">
                <a:solidFill>
                  <a:srgbClr val="EEEEEE"/>
                </a:solidFill>
              </a:defRPr>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374342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9"/>
          <p:cNvSpPr txBox="1">
            <a:spLocks noGrp="1"/>
          </p:cNvSpPr>
          <p:nvPr>
            <p:ph type="body" idx="1"/>
          </p:nvPr>
        </p:nvSpPr>
        <p:spPr>
          <a:xfrm>
            <a:off x="1013600" y="3958900"/>
            <a:ext cx="6043600" cy="3043200"/>
          </a:xfrm>
          <a:prstGeom prst="rect">
            <a:avLst/>
          </a:prstGeom>
          <a:noFill/>
          <a:ln>
            <a:noFill/>
          </a:ln>
        </p:spPr>
        <p:txBody>
          <a:bodyPr spcFirstLastPara="1" wrap="square" lIns="91425" tIns="91425" rIns="91425" bIns="91425" anchor="t" anchorCtr="0">
            <a:noAutofit/>
          </a:bodyPr>
          <a:lstStyle>
            <a:lvl1pPr marL="609585" lvl="0" indent="-389457" algn="l">
              <a:lnSpc>
                <a:spcPct val="140000"/>
              </a:lnSpc>
              <a:spcBef>
                <a:spcPts val="0"/>
              </a:spcBef>
              <a:spcAft>
                <a:spcPts val="0"/>
              </a:spcAft>
              <a:buClr>
                <a:schemeClr val="accent1"/>
              </a:buClr>
              <a:buSzPts val="1000"/>
              <a:buChar char="●"/>
              <a:defRPr sz="1333">
                <a:solidFill>
                  <a:schemeClr val="accent1"/>
                </a:solidFill>
              </a:defRPr>
            </a:lvl1pPr>
            <a:lvl2pPr marL="1219170" lvl="1" indent="-389457" algn="l">
              <a:lnSpc>
                <a:spcPct val="140000"/>
              </a:lnSpc>
              <a:spcBef>
                <a:spcPts val="133"/>
              </a:spcBef>
              <a:spcAft>
                <a:spcPts val="0"/>
              </a:spcAft>
              <a:buClr>
                <a:schemeClr val="accent1"/>
              </a:buClr>
              <a:buSzPts val="1000"/>
              <a:buChar char="○"/>
              <a:defRPr sz="1333">
                <a:solidFill>
                  <a:schemeClr val="accent1"/>
                </a:solidFill>
              </a:defRPr>
            </a:lvl2pPr>
            <a:lvl3pPr marL="1828754" lvl="2" indent="-389457" algn="l">
              <a:lnSpc>
                <a:spcPct val="140000"/>
              </a:lnSpc>
              <a:spcBef>
                <a:spcPts val="133"/>
              </a:spcBef>
              <a:spcAft>
                <a:spcPts val="0"/>
              </a:spcAft>
              <a:buClr>
                <a:schemeClr val="accent1"/>
              </a:buClr>
              <a:buSzPts val="1000"/>
              <a:buChar char="■"/>
              <a:defRPr sz="1333">
                <a:solidFill>
                  <a:schemeClr val="accent1"/>
                </a:solidFill>
              </a:defRPr>
            </a:lvl3pPr>
            <a:lvl4pPr marL="2438339" lvl="3" indent="-389457" algn="l">
              <a:lnSpc>
                <a:spcPct val="140000"/>
              </a:lnSpc>
              <a:spcBef>
                <a:spcPts val="133"/>
              </a:spcBef>
              <a:spcAft>
                <a:spcPts val="0"/>
              </a:spcAft>
              <a:buClr>
                <a:schemeClr val="accent1"/>
              </a:buClr>
              <a:buSzPts val="1000"/>
              <a:buChar char="●"/>
              <a:defRPr sz="1333">
                <a:solidFill>
                  <a:schemeClr val="accent1"/>
                </a:solidFill>
              </a:defRPr>
            </a:lvl4pPr>
            <a:lvl5pPr marL="3047924" lvl="4" indent="-389457" algn="l">
              <a:lnSpc>
                <a:spcPct val="140000"/>
              </a:lnSpc>
              <a:spcBef>
                <a:spcPts val="133"/>
              </a:spcBef>
              <a:spcAft>
                <a:spcPts val="0"/>
              </a:spcAft>
              <a:buClr>
                <a:schemeClr val="accent1"/>
              </a:buClr>
              <a:buSzPts val="1000"/>
              <a:buChar char="○"/>
              <a:defRPr sz="1333">
                <a:solidFill>
                  <a:schemeClr val="accent1"/>
                </a:solidFill>
              </a:defRPr>
            </a:lvl5pPr>
            <a:lvl6pPr marL="3657509" lvl="5" indent="-389457" algn="l">
              <a:lnSpc>
                <a:spcPct val="140000"/>
              </a:lnSpc>
              <a:spcBef>
                <a:spcPts val="133"/>
              </a:spcBef>
              <a:spcAft>
                <a:spcPts val="0"/>
              </a:spcAft>
              <a:buClr>
                <a:schemeClr val="accent1"/>
              </a:buClr>
              <a:buSzPts val="1000"/>
              <a:buChar char="■"/>
              <a:defRPr sz="1333">
                <a:solidFill>
                  <a:schemeClr val="accent1"/>
                </a:solidFill>
              </a:defRPr>
            </a:lvl6pPr>
            <a:lvl7pPr marL="4267093" lvl="6" indent="-389457" algn="l">
              <a:lnSpc>
                <a:spcPct val="140000"/>
              </a:lnSpc>
              <a:spcBef>
                <a:spcPts val="133"/>
              </a:spcBef>
              <a:spcAft>
                <a:spcPts val="0"/>
              </a:spcAft>
              <a:buClr>
                <a:schemeClr val="accent1"/>
              </a:buClr>
              <a:buSzPts val="1000"/>
              <a:buChar char="●"/>
              <a:defRPr sz="1333">
                <a:solidFill>
                  <a:schemeClr val="accent1"/>
                </a:solidFill>
              </a:defRPr>
            </a:lvl7pPr>
            <a:lvl8pPr marL="4876678" lvl="7" indent="-389457" algn="l">
              <a:lnSpc>
                <a:spcPct val="140000"/>
              </a:lnSpc>
              <a:spcBef>
                <a:spcPts val="133"/>
              </a:spcBef>
              <a:spcAft>
                <a:spcPts val="0"/>
              </a:spcAft>
              <a:buClr>
                <a:schemeClr val="accent1"/>
              </a:buClr>
              <a:buSzPts val="1000"/>
              <a:buChar char="○"/>
              <a:defRPr sz="1333">
                <a:solidFill>
                  <a:schemeClr val="accent1"/>
                </a:solidFill>
              </a:defRPr>
            </a:lvl8pPr>
            <a:lvl9pPr marL="5486263" lvl="8" indent="-389457" algn="l">
              <a:lnSpc>
                <a:spcPct val="140000"/>
              </a:lnSpc>
              <a:spcBef>
                <a:spcPts val="133"/>
              </a:spcBef>
              <a:spcAft>
                <a:spcPts val="133"/>
              </a:spcAft>
              <a:buClr>
                <a:schemeClr val="accent1"/>
              </a:buClr>
              <a:buSzPts val="1000"/>
              <a:buChar char="■"/>
              <a:defRPr sz="1333">
                <a:solidFill>
                  <a:schemeClr val="accent1"/>
                </a:solidFill>
              </a:defRPr>
            </a:lvl9pPr>
          </a:lstStyle>
          <a:p>
            <a:endParaRPr/>
          </a:p>
        </p:txBody>
      </p:sp>
      <p:sp>
        <p:nvSpPr>
          <p:cNvPr id="27" name="Google Shape;27;p9"/>
          <p:cNvSpPr txBox="1">
            <a:spLocks noGrp="1"/>
          </p:cNvSpPr>
          <p:nvPr>
            <p:ph type="subTitle" idx="2"/>
          </p:nvPr>
        </p:nvSpPr>
        <p:spPr>
          <a:xfrm>
            <a:off x="1023167" y="2620100"/>
            <a:ext cx="6043600" cy="1338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b="1">
                <a:solidFill>
                  <a:srgbClr val="3D3C40"/>
                </a:solidFill>
              </a:defRPr>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
        <p:nvSpPr>
          <p:cNvPr id="28" name="Google Shape;28;p9"/>
          <p:cNvSpPr txBox="1">
            <a:spLocks noGrp="1"/>
          </p:cNvSpPr>
          <p:nvPr>
            <p:ph type="sldNum" idx="12"/>
          </p:nvPr>
        </p:nvSpPr>
        <p:spPr>
          <a:xfrm>
            <a:off x="11645216" y="6319233"/>
            <a:ext cx="546800" cy="5248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1pPr>
            <a:lvl2pPr marL="0" marR="0" lvl="1"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2pPr>
            <a:lvl3pPr marL="0" marR="0" lvl="2"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3pPr>
            <a:lvl4pPr marL="0" marR="0" lvl="3"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4pPr>
            <a:lvl5pPr marL="0" marR="0" lvl="4"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5pPr>
            <a:lvl6pPr marL="0" marR="0" lvl="5"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6pPr>
            <a:lvl7pPr marL="0" marR="0" lvl="6"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7pPr>
            <a:lvl8pPr marL="0" marR="0" lvl="7"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8pPr>
            <a:lvl9pPr marL="0" marR="0" lvl="8"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789393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1032733" y="13045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10"/>
          <p:cNvSpPr txBox="1">
            <a:spLocks noGrp="1"/>
          </p:cNvSpPr>
          <p:nvPr>
            <p:ph type="body" idx="1"/>
          </p:nvPr>
        </p:nvSpPr>
        <p:spPr>
          <a:xfrm>
            <a:off x="1032733" y="2247833"/>
            <a:ext cx="4962800" cy="3528000"/>
          </a:xfrm>
          <a:prstGeom prst="rect">
            <a:avLst/>
          </a:prstGeom>
          <a:noFill/>
          <a:ln>
            <a:noFill/>
          </a:ln>
        </p:spPr>
        <p:txBody>
          <a:bodyPr spcFirstLastPara="1" wrap="square" lIns="91425" tIns="91425" rIns="91425" bIns="91425" anchor="t" anchorCtr="0">
            <a:noAutofit/>
          </a:bodyPr>
          <a:lstStyle>
            <a:lvl1pPr marL="609585" lvl="0" indent="-389457" algn="l">
              <a:lnSpc>
                <a:spcPct val="140000"/>
              </a:lnSpc>
              <a:spcBef>
                <a:spcPts val="0"/>
              </a:spcBef>
              <a:spcAft>
                <a:spcPts val="0"/>
              </a:spcAft>
              <a:buClr>
                <a:schemeClr val="accent3"/>
              </a:buClr>
              <a:buSzPts val="1000"/>
              <a:buChar char="●"/>
              <a:defRPr sz="1333">
                <a:solidFill>
                  <a:schemeClr val="accent3"/>
                </a:solidFill>
              </a:defRPr>
            </a:lvl1pPr>
            <a:lvl2pPr marL="1219170" lvl="1" indent="-389457" algn="l">
              <a:lnSpc>
                <a:spcPct val="140000"/>
              </a:lnSpc>
              <a:spcBef>
                <a:spcPts val="133"/>
              </a:spcBef>
              <a:spcAft>
                <a:spcPts val="0"/>
              </a:spcAft>
              <a:buClr>
                <a:schemeClr val="accent3"/>
              </a:buClr>
              <a:buSzPts val="1000"/>
              <a:buChar char="○"/>
              <a:defRPr sz="1333">
                <a:solidFill>
                  <a:schemeClr val="accent3"/>
                </a:solidFill>
              </a:defRPr>
            </a:lvl2pPr>
            <a:lvl3pPr marL="1828754" lvl="2" indent="-389457" algn="l">
              <a:lnSpc>
                <a:spcPct val="140000"/>
              </a:lnSpc>
              <a:spcBef>
                <a:spcPts val="133"/>
              </a:spcBef>
              <a:spcAft>
                <a:spcPts val="0"/>
              </a:spcAft>
              <a:buClr>
                <a:schemeClr val="accent3"/>
              </a:buClr>
              <a:buSzPts val="1000"/>
              <a:buChar char="■"/>
              <a:defRPr sz="1333">
                <a:solidFill>
                  <a:schemeClr val="accent3"/>
                </a:solidFill>
              </a:defRPr>
            </a:lvl3pPr>
            <a:lvl4pPr marL="2438339" lvl="3" indent="-389457" algn="l">
              <a:lnSpc>
                <a:spcPct val="140000"/>
              </a:lnSpc>
              <a:spcBef>
                <a:spcPts val="133"/>
              </a:spcBef>
              <a:spcAft>
                <a:spcPts val="0"/>
              </a:spcAft>
              <a:buClr>
                <a:schemeClr val="accent3"/>
              </a:buClr>
              <a:buSzPts val="1000"/>
              <a:buChar char="●"/>
              <a:defRPr sz="1333">
                <a:solidFill>
                  <a:schemeClr val="accent3"/>
                </a:solidFill>
              </a:defRPr>
            </a:lvl4pPr>
            <a:lvl5pPr marL="3047924" lvl="4" indent="-389457" algn="l">
              <a:lnSpc>
                <a:spcPct val="140000"/>
              </a:lnSpc>
              <a:spcBef>
                <a:spcPts val="133"/>
              </a:spcBef>
              <a:spcAft>
                <a:spcPts val="0"/>
              </a:spcAft>
              <a:buClr>
                <a:schemeClr val="accent3"/>
              </a:buClr>
              <a:buSzPts val="1000"/>
              <a:buChar char="○"/>
              <a:defRPr sz="1333">
                <a:solidFill>
                  <a:schemeClr val="accent3"/>
                </a:solidFill>
              </a:defRPr>
            </a:lvl5pPr>
            <a:lvl6pPr marL="3657509" lvl="5" indent="-389457" algn="l">
              <a:lnSpc>
                <a:spcPct val="140000"/>
              </a:lnSpc>
              <a:spcBef>
                <a:spcPts val="133"/>
              </a:spcBef>
              <a:spcAft>
                <a:spcPts val="0"/>
              </a:spcAft>
              <a:buClr>
                <a:schemeClr val="accent3"/>
              </a:buClr>
              <a:buSzPts val="1000"/>
              <a:buChar char="■"/>
              <a:defRPr sz="1333">
                <a:solidFill>
                  <a:schemeClr val="accent3"/>
                </a:solidFill>
              </a:defRPr>
            </a:lvl6pPr>
            <a:lvl7pPr marL="4267093" lvl="6" indent="-389457" algn="l">
              <a:lnSpc>
                <a:spcPct val="140000"/>
              </a:lnSpc>
              <a:spcBef>
                <a:spcPts val="133"/>
              </a:spcBef>
              <a:spcAft>
                <a:spcPts val="0"/>
              </a:spcAft>
              <a:buClr>
                <a:schemeClr val="accent3"/>
              </a:buClr>
              <a:buSzPts val="1000"/>
              <a:buChar char="●"/>
              <a:defRPr sz="1333">
                <a:solidFill>
                  <a:schemeClr val="accent3"/>
                </a:solidFill>
              </a:defRPr>
            </a:lvl7pPr>
            <a:lvl8pPr marL="4876678" lvl="7" indent="-389457" algn="l">
              <a:lnSpc>
                <a:spcPct val="140000"/>
              </a:lnSpc>
              <a:spcBef>
                <a:spcPts val="133"/>
              </a:spcBef>
              <a:spcAft>
                <a:spcPts val="0"/>
              </a:spcAft>
              <a:buClr>
                <a:schemeClr val="accent3"/>
              </a:buClr>
              <a:buSzPts val="1000"/>
              <a:buChar char="○"/>
              <a:defRPr sz="1333">
                <a:solidFill>
                  <a:schemeClr val="accent3"/>
                </a:solidFill>
              </a:defRPr>
            </a:lvl8pPr>
            <a:lvl9pPr marL="5486263" lvl="8" indent="-389457" algn="l">
              <a:lnSpc>
                <a:spcPct val="140000"/>
              </a:lnSpc>
              <a:spcBef>
                <a:spcPts val="133"/>
              </a:spcBef>
              <a:spcAft>
                <a:spcPts val="133"/>
              </a:spcAft>
              <a:buClr>
                <a:schemeClr val="accent3"/>
              </a:buClr>
              <a:buSzPts val="1000"/>
              <a:buChar char="■"/>
              <a:defRPr sz="1333">
                <a:solidFill>
                  <a:schemeClr val="accent3"/>
                </a:solidFill>
              </a:defRPr>
            </a:lvl9pPr>
          </a:lstStyle>
          <a:p>
            <a:endParaRPr/>
          </a:p>
        </p:txBody>
      </p:sp>
      <p:sp>
        <p:nvSpPr>
          <p:cNvPr id="32" name="Google Shape;32;p10"/>
          <p:cNvSpPr txBox="1">
            <a:spLocks noGrp="1"/>
          </p:cNvSpPr>
          <p:nvPr>
            <p:ph type="sldNum" idx="12"/>
          </p:nvPr>
        </p:nvSpPr>
        <p:spPr>
          <a:xfrm>
            <a:off x="11645216" y="6319233"/>
            <a:ext cx="546800" cy="5248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1pPr>
            <a:lvl2pPr marL="0" marR="0" lvl="1"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2pPr>
            <a:lvl3pPr marL="0" marR="0" lvl="2"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3pPr>
            <a:lvl4pPr marL="0" marR="0" lvl="3"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4pPr>
            <a:lvl5pPr marL="0" marR="0" lvl="4"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5pPr>
            <a:lvl6pPr marL="0" marR="0" lvl="5"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6pPr>
            <a:lvl7pPr marL="0" marR="0" lvl="6"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7pPr>
            <a:lvl8pPr marL="0" marR="0" lvl="7"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8pPr>
            <a:lvl9pPr marL="0" marR="0" lvl="8"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9pPr>
          </a:lstStyle>
          <a:p>
            <a:fld id="{00000000-1234-1234-1234-123412341234}" type="slidenum">
              <a:rPr lang="en" smtClean="0"/>
              <a:pPr/>
              <a:t>‹#›</a:t>
            </a:fld>
            <a:endParaRPr lang="en"/>
          </a:p>
        </p:txBody>
      </p:sp>
      <p:sp>
        <p:nvSpPr>
          <p:cNvPr id="33" name="Google Shape;33;p10"/>
          <p:cNvSpPr txBox="1">
            <a:spLocks noGrp="1"/>
          </p:cNvSpPr>
          <p:nvPr>
            <p:ph type="body" idx="2"/>
          </p:nvPr>
        </p:nvSpPr>
        <p:spPr>
          <a:xfrm>
            <a:off x="6205967" y="2247833"/>
            <a:ext cx="4962800" cy="3528000"/>
          </a:xfrm>
          <a:prstGeom prst="rect">
            <a:avLst/>
          </a:prstGeom>
          <a:noFill/>
          <a:ln>
            <a:noFill/>
          </a:ln>
        </p:spPr>
        <p:txBody>
          <a:bodyPr spcFirstLastPara="1" wrap="square" lIns="91425" tIns="91425" rIns="91425" bIns="91425" anchor="t" anchorCtr="0">
            <a:noAutofit/>
          </a:bodyPr>
          <a:lstStyle>
            <a:lvl1pPr marL="609585" lvl="0" indent="-389457" algn="l">
              <a:lnSpc>
                <a:spcPct val="140000"/>
              </a:lnSpc>
              <a:spcBef>
                <a:spcPts val="0"/>
              </a:spcBef>
              <a:spcAft>
                <a:spcPts val="0"/>
              </a:spcAft>
              <a:buClr>
                <a:schemeClr val="accent3"/>
              </a:buClr>
              <a:buSzPts val="1000"/>
              <a:buChar char="●"/>
              <a:defRPr sz="1333">
                <a:solidFill>
                  <a:schemeClr val="accent3"/>
                </a:solidFill>
              </a:defRPr>
            </a:lvl1pPr>
            <a:lvl2pPr marL="1219170" lvl="1" indent="-389457" algn="l">
              <a:lnSpc>
                <a:spcPct val="140000"/>
              </a:lnSpc>
              <a:spcBef>
                <a:spcPts val="133"/>
              </a:spcBef>
              <a:spcAft>
                <a:spcPts val="0"/>
              </a:spcAft>
              <a:buClr>
                <a:schemeClr val="accent3"/>
              </a:buClr>
              <a:buSzPts val="1000"/>
              <a:buChar char="○"/>
              <a:defRPr sz="1333">
                <a:solidFill>
                  <a:schemeClr val="accent3"/>
                </a:solidFill>
              </a:defRPr>
            </a:lvl2pPr>
            <a:lvl3pPr marL="1828754" lvl="2" indent="-389457" algn="l">
              <a:lnSpc>
                <a:spcPct val="140000"/>
              </a:lnSpc>
              <a:spcBef>
                <a:spcPts val="133"/>
              </a:spcBef>
              <a:spcAft>
                <a:spcPts val="0"/>
              </a:spcAft>
              <a:buClr>
                <a:schemeClr val="accent3"/>
              </a:buClr>
              <a:buSzPts val="1000"/>
              <a:buChar char="■"/>
              <a:defRPr sz="1333">
                <a:solidFill>
                  <a:schemeClr val="accent3"/>
                </a:solidFill>
              </a:defRPr>
            </a:lvl3pPr>
            <a:lvl4pPr marL="2438339" lvl="3" indent="-389457" algn="l">
              <a:lnSpc>
                <a:spcPct val="140000"/>
              </a:lnSpc>
              <a:spcBef>
                <a:spcPts val="133"/>
              </a:spcBef>
              <a:spcAft>
                <a:spcPts val="0"/>
              </a:spcAft>
              <a:buClr>
                <a:schemeClr val="accent3"/>
              </a:buClr>
              <a:buSzPts val="1000"/>
              <a:buChar char="●"/>
              <a:defRPr sz="1333">
                <a:solidFill>
                  <a:schemeClr val="accent3"/>
                </a:solidFill>
              </a:defRPr>
            </a:lvl4pPr>
            <a:lvl5pPr marL="3047924" lvl="4" indent="-389457" algn="l">
              <a:lnSpc>
                <a:spcPct val="140000"/>
              </a:lnSpc>
              <a:spcBef>
                <a:spcPts val="133"/>
              </a:spcBef>
              <a:spcAft>
                <a:spcPts val="0"/>
              </a:spcAft>
              <a:buClr>
                <a:schemeClr val="accent3"/>
              </a:buClr>
              <a:buSzPts val="1000"/>
              <a:buChar char="○"/>
              <a:defRPr sz="1333">
                <a:solidFill>
                  <a:schemeClr val="accent3"/>
                </a:solidFill>
              </a:defRPr>
            </a:lvl5pPr>
            <a:lvl6pPr marL="3657509" lvl="5" indent="-389457" algn="l">
              <a:lnSpc>
                <a:spcPct val="140000"/>
              </a:lnSpc>
              <a:spcBef>
                <a:spcPts val="133"/>
              </a:spcBef>
              <a:spcAft>
                <a:spcPts val="0"/>
              </a:spcAft>
              <a:buClr>
                <a:schemeClr val="accent3"/>
              </a:buClr>
              <a:buSzPts val="1000"/>
              <a:buChar char="■"/>
              <a:defRPr sz="1333">
                <a:solidFill>
                  <a:schemeClr val="accent3"/>
                </a:solidFill>
              </a:defRPr>
            </a:lvl6pPr>
            <a:lvl7pPr marL="4267093" lvl="6" indent="-389457" algn="l">
              <a:lnSpc>
                <a:spcPct val="140000"/>
              </a:lnSpc>
              <a:spcBef>
                <a:spcPts val="133"/>
              </a:spcBef>
              <a:spcAft>
                <a:spcPts val="0"/>
              </a:spcAft>
              <a:buClr>
                <a:schemeClr val="accent3"/>
              </a:buClr>
              <a:buSzPts val="1000"/>
              <a:buChar char="●"/>
              <a:defRPr sz="1333">
                <a:solidFill>
                  <a:schemeClr val="accent3"/>
                </a:solidFill>
              </a:defRPr>
            </a:lvl7pPr>
            <a:lvl8pPr marL="4876678" lvl="7" indent="-389457" algn="l">
              <a:lnSpc>
                <a:spcPct val="140000"/>
              </a:lnSpc>
              <a:spcBef>
                <a:spcPts val="133"/>
              </a:spcBef>
              <a:spcAft>
                <a:spcPts val="0"/>
              </a:spcAft>
              <a:buClr>
                <a:schemeClr val="accent3"/>
              </a:buClr>
              <a:buSzPts val="1000"/>
              <a:buChar char="○"/>
              <a:defRPr sz="1333">
                <a:solidFill>
                  <a:schemeClr val="accent3"/>
                </a:solidFill>
              </a:defRPr>
            </a:lvl8pPr>
            <a:lvl9pPr marL="5486263" lvl="8" indent="-389457" algn="l">
              <a:lnSpc>
                <a:spcPct val="140000"/>
              </a:lnSpc>
              <a:spcBef>
                <a:spcPts val="133"/>
              </a:spcBef>
              <a:spcAft>
                <a:spcPts val="133"/>
              </a:spcAft>
              <a:buClr>
                <a:schemeClr val="accent3"/>
              </a:buClr>
              <a:buSzPts val="1000"/>
              <a:buChar char="■"/>
              <a:defRPr sz="1333">
                <a:solidFill>
                  <a:schemeClr val="accent3"/>
                </a:solidFill>
              </a:defRPr>
            </a:lvl9pPr>
          </a:lstStyle>
          <a:p>
            <a:endParaRPr/>
          </a:p>
        </p:txBody>
      </p:sp>
    </p:spTree>
    <p:extLst>
      <p:ext uri="{BB962C8B-B14F-4D97-AF65-F5344CB8AC3E}">
        <p14:creationId xmlns:p14="http://schemas.microsoft.com/office/powerpoint/2010/main" val="8467324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3 column text">
  <p:cSld name="Title and 3 column text">
    <p:spTree>
      <p:nvGrpSpPr>
        <p:cNvPr id="1" name="Shape 34"/>
        <p:cNvGrpSpPr/>
        <p:nvPr/>
      </p:nvGrpSpPr>
      <p:grpSpPr>
        <a:xfrm>
          <a:off x="0" y="0"/>
          <a:ext cx="0" cy="0"/>
          <a:chOff x="0" y="0"/>
          <a:chExt cx="0" cy="0"/>
        </a:xfrm>
      </p:grpSpPr>
      <p:sp>
        <p:nvSpPr>
          <p:cNvPr id="35" name="Google Shape;35;p11"/>
          <p:cNvSpPr txBox="1">
            <a:spLocks noGrp="1"/>
          </p:cNvSpPr>
          <p:nvPr>
            <p:ph type="title"/>
          </p:nvPr>
        </p:nvSpPr>
        <p:spPr>
          <a:xfrm>
            <a:off x="1027600" y="1042300"/>
            <a:ext cx="10743600" cy="706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6" name="Google Shape;36;p11"/>
          <p:cNvSpPr txBox="1">
            <a:spLocks noGrp="1"/>
          </p:cNvSpPr>
          <p:nvPr>
            <p:ph type="body" idx="1"/>
          </p:nvPr>
        </p:nvSpPr>
        <p:spPr>
          <a:xfrm>
            <a:off x="1027600" y="1852800"/>
            <a:ext cx="2912000" cy="4239200"/>
          </a:xfrm>
          <a:prstGeom prst="rect">
            <a:avLst/>
          </a:prstGeom>
          <a:noFill/>
          <a:ln>
            <a:noFill/>
          </a:ln>
        </p:spPr>
        <p:txBody>
          <a:bodyPr spcFirstLastPara="1" wrap="square" lIns="91425" tIns="91425" rIns="91425" bIns="91425" anchor="t" anchorCtr="0">
            <a:noAutofit/>
          </a:bodyPr>
          <a:lstStyle>
            <a:lvl1pPr marL="609585" lvl="0" indent="-389457" algn="l">
              <a:lnSpc>
                <a:spcPct val="140000"/>
              </a:lnSpc>
              <a:spcBef>
                <a:spcPts val="0"/>
              </a:spcBef>
              <a:spcAft>
                <a:spcPts val="0"/>
              </a:spcAft>
              <a:buClr>
                <a:schemeClr val="accent3"/>
              </a:buClr>
              <a:buSzPts val="1000"/>
              <a:buChar char="●"/>
              <a:defRPr sz="1333">
                <a:solidFill>
                  <a:schemeClr val="accent3"/>
                </a:solidFill>
              </a:defRPr>
            </a:lvl1pPr>
            <a:lvl2pPr marL="1219170" lvl="1" indent="-389457" algn="l">
              <a:lnSpc>
                <a:spcPct val="140000"/>
              </a:lnSpc>
              <a:spcBef>
                <a:spcPts val="133"/>
              </a:spcBef>
              <a:spcAft>
                <a:spcPts val="0"/>
              </a:spcAft>
              <a:buClr>
                <a:schemeClr val="accent3"/>
              </a:buClr>
              <a:buSzPts val="1000"/>
              <a:buChar char="○"/>
              <a:defRPr sz="1333">
                <a:solidFill>
                  <a:schemeClr val="accent3"/>
                </a:solidFill>
              </a:defRPr>
            </a:lvl2pPr>
            <a:lvl3pPr marL="1828754" lvl="2" indent="-389457" algn="l">
              <a:lnSpc>
                <a:spcPct val="140000"/>
              </a:lnSpc>
              <a:spcBef>
                <a:spcPts val="133"/>
              </a:spcBef>
              <a:spcAft>
                <a:spcPts val="0"/>
              </a:spcAft>
              <a:buClr>
                <a:schemeClr val="accent3"/>
              </a:buClr>
              <a:buSzPts val="1000"/>
              <a:buChar char="■"/>
              <a:defRPr sz="1333">
                <a:solidFill>
                  <a:schemeClr val="accent3"/>
                </a:solidFill>
              </a:defRPr>
            </a:lvl3pPr>
            <a:lvl4pPr marL="2438339" lvl="3" indent="-389457" algn="l">
              <a:lnSpc>
                <a:spcPct val="140000"/>
              </a:lnSpc>
              <a:spcBef>
                <a:spcPts val="133"/>
              </a:spcBef>
              <a:spcAft>
                <a:spcPts val="0"/>
              </a:spcAft>
              <a:buClr>
                <a:schemeClr val="accent3"/>
              </a:buClr>
              <a:buSzPts val="1000"/>
              <a:buChar char="●"/>
              <a:defRPr sz="1333">
                <a:solidFill>
                  <a:schemeClr val="accent3"/>
                </a:solidFill>
              </a:defRPr>
            </a:lvl4pPr>
            <a:lvl5pPr marL="3047924" lvl="4" indent="-389457" algn="l">
              <a:lnSpc>
                <a:spcPct val="140000"/>
              </a:lnSpc>
              <a:spcBef>
                <a:spcPts val="133"/>
              </a:spcBef>
              <a:spcAft>
                <a:spcPts val="0"/>
              </a:spcAft>
              <a:buClr>
                <a:schemeClr val="accent3"/>
              </a:buClr>
              <a:buSzPts val="1000"/>
              <a:buChar char="○"/>
              <a:defRPr sz="1333">
                <a:solidFill>
                  <a:schemeClr val="accent3"/>
                </a:solidFill>
              </a:defRPr>
            </a:lvl5pPr>
            <a:lvl6pPr marL="3657509" lvl="5" indent="-389457" algn="l">
              <a:lnSpc>
                <a:spcPct val="140000"/>
              </a:lnSpc>
              <a:spcBef>
                <a:spcPts val="133"/>
              </a:spcBef>
              <a:spcAft>
                <a:spcPts val="0"/>
              </a:spcAft>
              <a:buClr>
                <a:schemeClr val="accent3"/>
              </a:buClr>
              <a:buSzPts val="1000"/>
              <a:buChar char="■"/>
              <a:defRPr sz="1333">
                <a:solidFill>
                  <a:schemeClr val="accent3"/>
                </a:solidFill>
              </a:defRPr>
            </a:lvl6pPr>
            <a:lvl7pPr marL="4267093" lvl="6" indent="-389457" algn="l">
              <a:lnSpc>
                <a:spcPct val="140000"/>
              </a:lnSpc>
              <a:spcBef>
                <a:spcPts val="133"/>
              </a:spcBef>
              <a:spcAft>
                <a:spcPts val="0"/>
              </a:spcAft>
              <a:buClr>
                <a:schemeClr val="accent3"/>
              </a:buClr>
              <a:buSzPts val="1000"/>
              <a:buChar char="●"/>
              <a:defRPr sz="1333">
                <a:solidFill>
                  <a:schemeClr val="accent3"/>
                </a:solidFill>
              </a:defRPr>
            </a:lvl7pPr>
            <a:lvl8pPr marL="4876678" lvl="7" indent="-389457" algn="l">
              <a:lnSpc>
                <a:spcPct val="140000"/>
              </a:lnSpc>
              <a:spcBef>
                <a:spcPts val="133"/>
              </a:spcBef>
              <a:spcAft>
                <a:spcPts val="0"/>
              </a:spcAft>
              <a:buClr>
                <a:schemeClr val="accent3"/>
              </a:buClr>
              <a:buSzPts val="1000"/>
              <a:buChar char="○"/>
              <a:defRPr sz="1333">
                <a:solidFill>
                  <a:schemeClr val="accent3"/>
                </a:solidFill>
              </a:defRPr>
            </a:lvl8pPr>
            <a:lvl9pPr marL="5486263" lvl="8" indent="-389457" algn="l">
              <a:lnSpc>
                <a:spcPct val="140000"/>
              </a:lnSpc>
              <a:spcBef>
                <a:spcPts val="133"/>
              </a:spcBef>
              <a:spcAft>
                <a:spcPts val="133"/>
              </a:spcAft>
              <a:buClr>
                <a:schemeClr val="accent3"/>
              </a:buClr>
              <a:buSzPts val="1000"/>
              <a:buChar char="■"/>
              <a:defRPr sz="1333">
                <a:solidFill>
                  <a:schemeClr val="accent3"/>
                </a:solidFill>
              </a:defRPr>
            </a:lvl9pPr>
          </a:lstStyle>
          <a:p>
            <a:endParaRPr/>
          </a:p>
        </p:txBody>
      </p:sp>
      <p:sp>
        <p:nvSpPr>
          <p:cNvPr id="37" name="Google Shape;37;p11"/>
          <p:cNvSpPr txBox="1">
            <a:spLocks noGrp="1"/>
          </p:cNvSpPr>
          <p:nvPr>
            <p:ph type="sldNum" idx="12"/>
          </p:nvPr>
        </p:nvSpPr>
        <p:spPr>
          <a:xfrm>
            <a:off x="11645216" y="6319233"/>
            <a:ext cx="546800" cy="5248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1pPr>
            <a:lvl2pPr marL="0" marR="0" lvl="1"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2pPr>
            <a:lvl3pPr marL="0" marR="0" lvl="2"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3pPr>
            <a:lvl4pPr marL="0" marR="0" lvl="3"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4pPr>
            <a:lvl5pPr marL="0" marR="0" lvl="4"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5pPr>
            <a:lvl6pPr marL="0" marR="0" lvl="5"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6pPr>
            <a:lvl7pPr marL="0" marR="0" lvl="6"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7pPr>
            <a:lvl8pPr marL="0" marR="0" lvl="7"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8pPr>
            <a:lvl9pPr marL="0" marR="0" lvl="8"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9pPr>
          </a:lstStyle>
          <a:p>
            <a:fld id="{00000000-1234-1234-1234-123412341234}" type="slidenum">
              <a:rPr lang="en" smtClean="0"/>
              <a:pPr/>
              <a:t>‹#›</a:t>
            </a:fld>
            <a:endParaRPr lang="en"/>
          </a:p>
        </p:txBody>
      </p:sp>
      <p:sp>
        <p:nvSpPr>
          <p:cNvPr id="38" name="Google Shape;38;p11"/>
          <p:cNvSpPr txBox="1">
            <a:spLocks noGrp="1"/>
          </p:cNvSpPr>
          <p:nvPr>
            <p:ph type="body" idx="2"/>
          </p:nvPr>
        </p:nvSpPr>
        <p:spPr>
          <a:xfrm>
            <a:off x="4135367" y="1852800"/>
            <a:ext cx="2912000" cy="4239200"/>
          </a:xfrm>
          <a:prstGeom prst="rect">
            <a:avLst/>
          </a:prstGeom>
          <a:noFill/>
          <a:ln>
            <a:noFill/>
          </a:ln>
        </p:spPr>
        <p:txBody>
          <a:bodyPr spcFirstLastPara="1" wrap="square" lIns="91425" tIns="91425" rIns="91425" bIns="91425" anchor="t" anchorCtr="0">
            <a:noAutofit/>
          </a:bodyPr>
          <a:lstStyle>
            <a:lvl1pPr marL="609585" lvl="0" indent="-389457" algn="l">
              <a:lnSpc>
                <a:spcPct val="140000"/>
              </a:lnSpc>
              <a:spcBef>
                <a:spcPts val="0"/>
              </a:spcBef>
              <a:spcAft>
                <a:spcPts val="0"/>
              </a:spcAft>
              <a:buClr>
                <a:schemeClr val="accent3"/>
              </a:buClr>
              <a:buSzPts val="1000"/>
              <a:buChar char="●"/>
              <a:defRPr sz="1333">
                <a:solidFill>
                  <a:schemeClr val="accent3"/>
                </a:solidFill>
              </a:defRPr>
            </a:lvl1pPr>
            <a:lvl2pPr marL="1219170" lvl="1" indent="-389457" algn="l">
              <a:lnSpc>
                <a:spcPct val="140000"/>
              </a:lnSpc>
              <a:spcBef>
                <a:spcPts val="133"/>
              </a:spcBef>
              <a:spcAft>
                <a:spcPts val="0"/>
              </a:spcAft>
              <a:buClr>
                <a:schemeClr val="accent3"/>
              </a:buClr>
              <a:buSzPts val="1000"/>
              <a:buChar char="○"/>
              <a:defRPr sz="1333">
                <a:solidFill>
                  <a:schemeClr val="accent3"/>
                </a:solidFill>
              </a:defRPr>
            </a:lvl2pPr>
            <a:lvl3pPr marL="1828754" lvl="2" indent="-389457" algn="l">
              <a:lnSpc>
                <a:spcPct val="140000"/>
              </a:lnSpc>
              <a:spcBef>
                <a:spcPts val="133"/>
              </a:spcBef>
              <a:spcAft>
                <a:spcPts val="0"/>
              </a:spcAft>
              <a:buClr>
                <a:schemeClr val="accent3"/>
              </a:buClr>
              <a:buSzPts val="1000"/>
              <a:buChar char="■"/>
              <a:defRPr sz="1333">
                <a:solidFill>
                  <a:schemeClr val="accent3"/>
                </a:solidFill>
              </a:defRPr>
            </a:lvl3pPr>
            <a:lvl4pPr marL="2438339" lvl="3" indent="-389457" algn="l">
              <a:lnSpc>
                <a:spcPct val="140000"/>
              </a:lnSpc>
              <a:spcBef>
                <a:spcPts val="133"/>
              </a:spcBef>
              <a:spcAft>
                <a:spcPts val="0"/>
              </a:spcAft>
              <a:buClr>
                <a:schemeClr val="accent3"/>
              </a:buClr>
              <a:buSzPts val="1000"/>
              <a:buChar char="●"/>
              <a:defRPr sz="1333">
                <a:solidFill>
                  <a:schemeClr val="accent3"/>
                </a:solidFill>
              </a:defRPr>
            </a:lvl4pPr>
            <a:lvl5pPr marL="3047924" lvl="4" indent="-389457" algn="l">
              <a:lnSpc>
                <a:spcPct val="140000"/>
              </a:lnSpc>
              <a:spcBef>
                <a:spcPts val="133"/>
              </a:spcBef>
              <a:spcAft>
                <a:spcPts val="0"/>
              </a:spcAft>
              <a:buClr>
                <a:schemeClr val="accent3"/>
              </a:buClr>
              <a:buSzPts val="1000"/>
              <a:buChar char="○"/>
              <a:defRPr sz="1333">
                <a:solidFill>
                  <a:schemeClr val="accent3"/>
                </a:solidFill>
              </a:defRPr>
            </a:lvl5pPr>
            <a:lvl6pPr marL="3657509" lvl="5" indent="-389457" algn="l">
              <a:lnSpc>
                <a:spcPct val="140000"/>
              </a:lnSpc>
              <a:spcBef>
                <a:spcPts val="133"/>
              </a:spcBef>
              <a:spcAft>
                <a:spcPts val="0"/>
              </a:spcAft>
              <a:buClr>
                <a:schemeClr val="accent3"/>
              </a:buClr>
              <a:buSzPts val="1000"/>
              <a:buChar char="■"/>
              <a:defRPr sz="1333">
                <a:solidFill>
                  <a:schemeClr val="accent3"/>
                </a:solidFill>
              </a:defRPr>
            </a:lvl6pPr>
            <a:lvl7pPr marL="4267093" lvl="6" indent="-389457" algn="l">
              <a:lnSpc>
                <a:spcPct val="140000"/>
              </a:lnSpc>
              <a:spcBef>
                <a:spcPts val="133"/>
              </a:spcBef>
              <a:spcAft>
                <a:spcPts val="0"/>
              </a:spcAft>
              <a:buClr>
                <a:schemeClr val="accent3"/>
              </a:buClr>
              <a:buSzPts val="1000"/>
              <a:buChar char="●"/>
              <a:defRPr sz="1333">
                <a:solidFill>
                  <a:schemeClr val="accent3"/>
                </a:solidFill>
              </a:defRPr>
            </a:lvl7pPr>
            <a:lvl8pPr marL="4876678" lvl="7" indent="-389457" algn="l">
              <a:lnSpc>
                <a:spcPct val="140000"/>
              </a:lnSpc>
              <a:spcBef>
                <a:spcPts val="133"/>
              </a:spcBef>
              <a:spcAft>
                <a:spcPts val="0"/>
              </a:spcAft>
              <a:buClr>
                <a:schemeClr val="accent3"/>
              </a:buClr>
              <a:buSzPts val="1000"/>
              <a:buChar char="○"/>
              <a:defRPr sz="1333">
                <a:solidFill>
                  <a:schemeClr val="accent3"/>
                </a:solidFill>
              </a:defRPr>
            </a:lvl8pPr>
            <a:lvl9pPr marL="5486263" lvl="8" indent="-389457" algn="l">
              <a:lnSpc>
                <a:spcPct val="140000"/>
              </a:lnSpc>
              <a:spcBef>
                <a:spcPts val="133"/>
              </a:spcBef>
              <a:spcAft>
                <a:spcPts val="133"/>
              </a:spcAft>
              <a:buClr>
                <a:schemeClr val="accent3"/>
              </a:buClr>
              <a:buSzPts val="1000"/>
              <a:buChar char="■"/>
              <a:defRPr sz="1333">
                <a:solidFill>
                  <a:schemeClr val="accent3"/>
                </a:solidFill>
              </a:defRPr>
            </a:lvl9pPr>
          </a:lstStyle>
          <a:p>
            <a:endParaRPr/>
          </a:p>
        </p:txBody>
      </p:sp>
      <p:sp>
        <p:nvSpPr>
          <p:cNvPr id="39" name="Google Shape;39;p11"/>
          <p:cNvSpPr txBox="1">
            <a:spLocks noGrp="1"/>
          </p:cNvSpPr>
          <p:nvPr>
            <p:ph type="body" idx="3"/>
          </p:nvPr>
        </p:nvSpPr>
        <p:spPr>
          <a:xfrm>
            <a:off x="7223987" y="1852800"/>
            <a:ext cx="2912000" cy="4239200"/>
          </a:xfrm>
          <a:prstGeom prst="rect">
            <a:avLst/>
          </a:prstGeom>
          <a:noFill/>
          <a:ln>
            <a:noFill/>
          </a:ln>
        </p:spPr>
        <p:txBody>
          <a:bodyPr spcFirstLastPara="1" wrap="square" lIns="91425" tIns="91425" rIns="91425" bIns="91425" anchor="t" anchorCtr="0">
            <a:noAutofit/>
          </a:bodyPr>
          <a:lstStyle>
            <a:lvl1pPr marL="609585" lvl="0" indent="-389457" algn="l">
              <a:lnSpc>
                <a:spcPct val="140000"/>
              </a:lnSpc>
              <a:spcBef>
                <a:spcPts val="0"/>
              </a:spcBef>
              <a:spcAft>
                <a:spcPts val="0"/>
              </a:spcAft>
              <a:buClr>
                <a:schemeClr val="accent3"/>
              </a:buClr>
              <a:buSzPts val="1000"/>
              <a:buChar char="●"/>
              <a:defRPr sz="1333">
                <a:solidFill>
                  <a:schemeClr val="accent3"/>
                </a:solidFill>
              </a:defRPr>
            </a:lvl1pPr>
            <a:lvl2pPr marL="1219170" lvl="1" indent="-389457" algn="l">
              <a:lnSpc>
                <a:spcPct val="140000"/>
              </a:lnSpc>
              <a:spcBef>
                <a:spcPts val="133"/>
              </a:spcBef>
              <a:spcAft>
                <a:spcPts val="0"/>
              </a:spcAft>
              <a:buClr>
                <a:schemeClr val="accent3"/>
              </a:buClr>
              <a:buSzPts val="1000"/>
              <a:buChar char="○"/>
              <a:defRPr sz="1333">
                <a:solidFill>
                  <a:schemeClr val="accent3"/>
                </a:solidFill>
              </a:defRPr>
            </a:lvl2pPr>
            <a:lvl3pPr marL="1828754" lvl="2" indent="-389457" algn="l">
              <a:lnSpc>
                <a:spcPct val="140000"/>
              </a:lnSpc>
              <a:spcBef>
                <a:spcPts val="133"/>
              </a:spcBef>
              <a:spcAft>
                <a:spcPts val="0"/>
              </a:spcAft>
              <a:buClr>
                <a:schemeClr val="accent3"/>
              </a:buClr>
              <a:buSzPts val="1000"/>
              <a:buChar char="■"/>
              <a:defRPr sz="1333">
                <a:solidFill>
                  <a:schemeClr val="accent3"/>
                </a:solidFill>
              </a:defRPr>
            </a:lvl3pPr>
            <a:lvl4pPr marL="2438339" lvl="3" indent="-389457" algn="l">
              <a:lnSpc>
                <a:spcPct val="140000"/>
              </a:lnSpc>
              <a:spcBef>
                <a:spcPts val="133"/>
              </a:spcBef>
              <a:spcAft>
                <a:spcPts val="0"/>
              </a:spcAft>
              <a:buClr>
                <a:schemeClr val="accent3"/>
              </a:buClr>
              <a:buSzPts val="1000"/>
              <a:buChar char="●"/>
              <a:defRPr sz="1333">
                <a:solidFill>
                  <a:schemeClr val="accent3"/>
                </a:solidFill>
              </a:defRPr>
            </a:lvl4pPr>
            <a:lvl5pPr marL="3047924" lvl="4" indent="-389457" algn="l">
              <a:lnSpc>
                <a:spcPct val="140000"/>
              </a:lnSpc>
              <a:spcBef>
                <a:spcPts val="133"/>
              </a:spcBef>
              <a:spcAft>
                <a:spcPts val="0"/>
              </a:spcAft>
              <a:buClr>
                <a:schemeClr val="accent3"/>
              </a:buClr>
              <a:buSzPts val="1000"/>
              <a:buChar char="○"/>
              <a:defRPr sz="1333">
                <a:solidFill>
                  <a:schemeClr val="accent3"/>
                </a:solidFill>
              </a:defRPr>
            </a:lvl5pPr>
            <a:lvl6pPr marL="3657509" lvl="5" indent="-389457" algn="l">
              <a:lnSpc>
                <a:spcPct val="140000"/>
              </a:lnSpc>
              <a:spcBef>
                <a:spcPts val="133"/>
              </a:spcBef>
              <a:spcAft>
                <a:spcPts val="0"/>
              </a:spcAft>
              <a:buClr>
                <a:schemeClr val="accent3"/>
              </a:buClr>
              <a:buSzPts val="1000"/>
              <a:buChar char="■"/>
              <a:defRPr sz="1333">
                <a:solidFill>
                  <a:schemeClr val="accent3"/>
                </a:solidFill>
              </a:defRPr>
            </a:lvl6pPr>
            <a:lvl7pPr marL="4267093" lvl="6" indent="-389457" algn="l">
              <a:lnSpc>
                <a:spcPct val="140000"/>
              </a:lnSpc>
              <a:spcBef>
                <a:spcPts val="133"/>
              </a:spcBef>
              <a:spcAft>
                <a:spcPts val="0"/>
              </a:spcAft>
              <a:buClr>
                <a:schemeClr val="accent3"/>
              </a:buClr>
              <a:buSzPts val="1000"/>
              <a:buChar char="●"/>
              <a:defRPr sz="1333">
                <a:solidFill>
                  <a:schemeClr val="accent3"/>
                </a:solidFill>
              </a:defRPr>
            </a:lvl7pPr>
            <a:lvl8pPr marL="4876678" lvl="7" indent="-389457" algn="l">
              <a:lnSpc>
                <a:spcPct val="140000"/>
              </a:lnSpc>
              <a:spcBef>
                <a:spcPts val="133"/>
              </a:spcBef>
              <a:spcAft>
                <a:spcPts val="0"/>
              </a:spcAft>
              <a:buClr>
                <a:schemeClr val="accent3"/>
              </a:buClr>
              <a:buSzPts val="1000"/>
              <a:buChar char="○"/>
              <a:defRPr sz="1333">
                <a:solidFill>
                  <a:schemeClr val="accent3"/>
                </a:solidFill>
              </a:defRPr>
            </a:lvl8pPr>
            <a:lvl9pPr marL="5486263" lvl="8" indent="-389457" algn="l">
              <a:lnSpc>
                <a:spcPct val="140000"/>
              </a:lnSpc>
              <a:spcBef>
                <a:spcPts val="133"/>
              </a:spcBef>
              <a:spcAft>
                <a:spcPts val="133"/>
              </a:spcAft>
              <a:buClr>
                <a:schemeClr val="accent3"/>
              </a:buClr>
              <a:buSzPts val="1000"/>
              <a:buChar char="■"/>
              <a:defRPr sz="1333">
                <a:solidFill>
                  <a:schemeClr val="accent3"/>
                </a:solidFill>
              </a:defRPr>
            </a:lvl9pPr>
          </a:lstStyle>
          <a:p>
            <a:endParaRPr/>
          </a:p>
        </p:txBody>
      </p:sp>
    </p:spTree>
    <p:extLst>
      <p:ext uri="{BB962C8B-B14F-4D97-AF65-F5344CB8AC3E}">
        <p14:creationId xmlns:p14="http://schemas.microsoft.com/office/powerpoint/2010/main" val="19998382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0"/>
        <p:cNvGrpSpPr/>
        <p:nvPr/>
      </p:nvGrpSpPr>
      <p:grpSpPr>
        <a:xfrm>
          <a:off x="0" y="0"/>
          <a:ext cx="0" cy="0"/>
          <a:chOff x="0" y="0"/>
          <a:chExt cx="0" cy="0"/>
        </a:xfrm>
      </p:grpSpPr>
      <p:sp>
        <p:nvSpPr>
          <p:cNvPr id="41" name="Google Shape;41;p12"/>
          <p:cNvSpPr txBox="1">
            <a:spLocks noGrp="1"/>
          </p:cNvSpPr>
          <p:nvPr>
            <p:ph type="title"/>
          </p:nvPr>
        </p:nvSpPr>
        <p:spPr>
          <a:xfrm>
            <a:off x="1032733" y="600200"/>
            <a:ext cx="7038000" cy="54544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3D3C40"/>
              </a:buClr>
              <a:buSzPts val="2400"/>
              <a:buNone/>
              <a:defRPr>
                <a:solidFill>
                  <a:srgbClr val="3D3C40"/>
                </a:solidFill>
              </a:defRPr>
            </a:lvl1pPr>
            <a:lvl2pPr lvl="1" algn="l" rtl="0">
              <a:lnSpc>
                <a:spcPct val="100000"/>
              </a:lnSpc>
              <a:spcBef>
                <a:spcPts val="0"/>
              </a:spcBef>
              <a:spcAft>
                <a:spcPts val="0"/>
              </a:spcAft>
              <a:buSzPts val="2400"/>
              <a:buNone/>
              <a:defRPr sz="3200"/>
            </a:lvl2pPr>
            <a:lvl3pPr lvl="2" algn="l" rtl="0">
              <a:lnSpc>
                <a:spcPct val="100000"/>
              </a:lnSpc>
              <a:spcBef>
                <a:spcPts val="0"/>
              </a:spcBef>
              <a:spcAft>
                <a:spcPts val="0"/>
              </a:spcAft>
              <a:buSzPts val="2400"/>
              <a:buNone/>
              <a:defRPr sz="3200"/>
            </a:lvl3pPr>
            <a:lvl4pPr lvl="3" algn="l" rtl="0">
              <a:lnSpc>
                <a:spcPct val="100000"/>
              </a:lnSpc>
              <a:spcBef>
                <a:spcPts val="0"/>
              </a:spcBef>
              <a:spcAft>
                <a:spcPts val="0"/>
              </a:spcAft>
              <a:buSzPts val="2400"/>
              <a:buNone/>
              <a:defRPr sz="3200"/>
            </a:lvl4pPr>
            <a:lvl5pPr lvl="4" algn="l" rtl="0">
              <a:lnSpc>
                <a:spcPct val="100000"/>
              </a:lnSpc>
              <a:spcBef>
                <a:spcPts val="0"/>
              </a:spcBef>
              <a:spcAft>
                <a:spcPts val="0"/>
              </a:spcAft>
              <a:buSzPts val="2400"/>
              <a:buNone/>
              <a:defRPr sz="3200"/>
            </a:lvl5pPr>
            <a:lvl6pPr lvl="5" algn="l" rtl="0">
              <a:lnSpc>
                <a:spcPct val="100000"/>
              </a:lnSpc>
              <a:spcBef>
                <a:spcPts val="0"/>
              </a:spcBef>
              <a:spcAft>
                <a:spcPts val="0"/>
              </a:spcAft>
              <a:buSzPts val="2400"/>
              <a:buNone/>
              <a:defRPr sz="3200"/>
            </a:lvl6pPr>
            <a:lvl7pPr lvl="6" algn="l" rtl="0">
              <a:lnSpc>
                <a:spcPct val="100000"/>
              </a:lnSpc>
              <a:spcBef>
                <a:spcPts val="0"/>
              </a:spcBef>
              <a:spcAft>
                <a:spcPts val="0"/>
              </a:spcAft>
              <a:buSzPts val="2400"/>
              <a:buNone/>
              <a:defRPr sz="3200"/>
            </a:lvl7pPr>
            <a:lvl8pPr lvl="7" algn="l" rtl="0">
              <a:lnSpc>
                <a:spcPct val="100000"/>
              </a:lnSpc>
              <a:spcBef>
                <a:spcPts val="0"/>
              </a:spcBef>
              <a:spcAft>
                <a:spcPts val="0"/>
              </a:spcAft>
              <a:buSzPts val="2400"/>
              <a:buNone/>
              <a:defRPr sz="3200"/>
            </a:lvl8pPr>
            <a:lvl9pPr lvl="8" algn="l"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7995271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2"/>
        <p:cNvGrpSpPr/>
        <p:nvPr/>
      </p:nvGrpSpPr>
      <p:grpSpPr>
        <a:xfrm>
          <a:off x="0" y="0"/>
          <a:ext cx="0" cy="0"/>
          <a:chOff x="0" y="0"/>
          <a:chExt cx="0" cy="0"/>
        </a:xfrm>
      </p:grpSpPr>
      <p:sp>
        <p:nvSpPr>
          <p:cNvPr id="43" name="Google Shape;43;p13"/>
          <p:cNvSpPr/>
          <p:nvPr/>
        </p:nvSpPr>
        <p:spPr>
          <a:xfrm>
            <a:off x="6005167" y="-167"/>
            <a:ext cx="61868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 name="Google Shape;44;p13"/>
          <p:cNvSpPr txBox="1">
            <a:spLocks noGrp="1"/>
          </p:cNvSpPr>
          <p:nvPr>
            <p:ph type="title"/>
          </p:nvPr>
        </p:nvSpPr>
        <p:spPr>
          <a:xfrm>
            <a:off x="1032900" y="1934700"/>
            <a:ext cx="3939600" cy="1976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4267"/>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45" name="Google Shape;45;p13"/>
          <p:cNvSpPr txBox="1">
            <a:spLocks noGrp="1"/>
          </p:cNvSpPr>
          <p:nvPr>
            <p:ph type="subTitle" idx="1"/>
          </p:nvPr>
        </p:nvSpPr>
        <p:spPr>
          <a:xfrm>
            <a:off x="1032900" y="4027900"/>
            <a:ext cx="3939600" cy="90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b="1"/>
            </a:lvl1pPr>
            <a:lvl2pPr lvl="1" algn="l">
              <a:lnSpc>
                <a:spcPct val="100000"/>
              </a:lnSpc>
              <a:spcBef>
                <a:spcPts val="0"/>
              </a:spcBef>
              <a:spcAft>
                <a:spcPts val="0"/>
              </a:spcAft>
              <a:buSzPts val="2100"/>
              <a:buNone/>
              <a:defRPr sz="2800"/>
            </a:lvl2pPr>
            <a:lvl3pPr lvl="2" algn="l">
              <a:lnSpc>
                <a:spcPct val="100000"/>
              </a:lnSpc>
              <a:spcBef>
                <a:spcPts val="0"/>
              </a:spcBef>
              <a:spcAft>
                <a:spcPts val="0"/>
              </a:spcAft>
              <a:buSzPts val="2100"/>
              <a:buNone/>
              <a:defRPr sz="2800"/>
            </a:lvl3pPr>
            <a:lvl4pPr lvl="3" algn="l">
              <a:lnSpc>
                <a:spcPct val="100000"/>
              </a:lnSpc>
              <a:spcBef>
                <a:spcPts val="0"/>
              </a:spcBef>
              <a:spcAft>
                <a:spcPts val="0"/>
              </a:spcAft>
              <a:buSzPts val="2100"/>
              <a:buNone/>
              <a:defRPr sz="2800"/>
            </a:lvl4pPr>
            <a:lvl5pPr lvl="4" algn="l">
              <a:lnSpc>
                <a:spcPct val="100000"/>
              </a:lnSpc>
              <a:spcBef>
                <a:spcPts val="0"/>
              </a:spcBef>
              <a:spcAft>
                <a:spcPts val="0"/>
              </a:spcAft>
              <a:buSzPts val="2100"/>
              <a:buNone/>
              <a:defRPr sz="2800"/>
            </a:lvl5pPr>
            <a:lvl6pPr lvl="5" algn="l">
              <a:lnSpc>
                <a:spcPct val="100000"/>
              </a:lnSpc>
              <a:spcBef>
                <a:spcPts val="0"/>
              </a:spcBef>
              <a:spcAft>
                <a:spcPts val="0"/>
              </a:spcAft>
              <a:buSzPts val="2100"/>
              <a:buNone/>
              <a:defRPr sz="2800"/>
            </a:lvl6pPr>
            <a:lvl7pPr lvl="6" algn="l">
              <a:lnSpc>
                <a:spcPct val="100000"/>
              </a:lnSpc>
              <a:spcBef>
                <a:spcPts val="0"/>
              </a:spcBef>
              <a:spcAft>
                <a:spcPts val="0"/>
              </a:spcAft>
              <a:buSzPts val="2100"/>
              <a:buNone/>
              <a:defRPr sz="2800"/>
            </a:lvl7pPr>
            <a:lvl8pPr lvl="7" algn="l">
              <a:lnSpc>
                <a:spcPct val="100000"/>
              </a:lnSpc>
              <a:spcBef>
                <a:spcPts val="0"/>
              </a:spcBef>
              <a:spcAft>
                <a:spcPts val="0"/>
              </a:spcAft>
              <a:buSzPts val="2100"/>
              <a:buNone/>
              <a:defRPr sz="2800"/>
            </a:lvl8pPr>
            <a:lvl9pPr lvl="8" algn="l">
              <a:lnSpc>
                <a:spcPct val="100000"/>
              </a:lnSpc>
              <a:spcBef>
                <a:spcPts val="0"/>
              </a:spcBef>
              <a:spcAft>
                <a:spcPts val="0"/>
              </a:spcAft>
              <a:buSzPts val="2100"/>
              <a:buNone/>
              <a:defRPr sz="2800"/>
            </a:lvl9pPr>
          </a:lstStyle>
          <a:p>
            <a:endParaRPr/>
          </a:p>
        </p:txBody>
      </p:sp>
      <p:sp>
        <p:nvSpPr>
          <p:cNvPr id="46" name="Google Shape;46;p13"/>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lvl="0" indent="-389457" algn="l">
              <a:lnSpc>
                <a:spcPct val="140000"/>
              </a:lnSpc>
              <a:spcBef>
                <a:spcPts val="0"/>
              </a:spcBef>
              <a:spcAft>
                <a:spcPts val="0"/>
              </a:spcAft>
              <a:buClr>
                <a:schemeClr val="accent1"/>
              </a:buClr>
              <a:buSzPts val="1000"/>
              <a:buChar char="●"/>
              <a:defRPr sz="1333">
                <a:solidFill>
                  <a:schemeClr val="accent1"/>
                </a:solidFill>
              </a:defRPr>
            </a:lvl1pPr>
            <a:lvl2pPr marL="1219170" lvl="1" indent="-389457" algn="l">
              <a:lnSpc>
                <a:spcPct val="140000"/>
              </a:lnSpc>
              <a:spcBef>
                <a:spcPts val="133"/>
              </a:spcBef>
              <a:spcAft>
                <a:spcPts val="0"/>
              </a:spcAft>
              <a:buClr>
                <a:schemeClr val="accent1"/>
              </a:buClr>
              <a:buSzPts val="1000"/>
              <a:buChar char="○"/>
              <a:defRPr sz="1333">
                <a:solidFill>
                  <a:schemeClr val="accent1"/>
                </a:solidFill>
              </a:defRPr>
            </a:lvl2pPr>
            <a:lvl3pPr marL="1828754" lvl="2" indent="-389457" algn="l">
              <a:lnSpc>
                <a:spcPct val="140000"/>
              </a:lnSpc>
              <a:spcBef>
                <a:spcPts val="133"/>
              </a:spcBef>
              <a:spcAft>
                <a:spcPts val="0"/>
              </a:spcAft>
              <a:buClr>
                <a:schemeClr val="accent1"/>
              </a:buClr>
              <a:buSzPts val="1000"/>
              <a:buChar char="■"/>
              <a:defRPr sz="1333">
                <a:solidFill>
                  <a:schemeClr val="accent1"/>
                </a:solidFill>
              </a:defRPr>
            </a:lvl3pPr>
            <a:lvl4pPr marL="2438339" lvl="3" indent="-389457" algn="l">
              <a:lnSpc>
                <a:spcPct val="140000"/>
              </a:lnSpc>
              <a:spcBef>
                <a:spcPts val="133"/>
              </a:spcBef>
              <a:spcAft>
                <a:spcPts val="0"/>
              </a:spcAft>
              <a:buClr>
                <a:schemeClr val="accent1"/>
              </a:buClr>
              <a:buSzPts val="1000"/>
              <a:buChar char="●"/>
              <a:defRPr sz="1333">
                <a:solidFill>
                  <a:schemeClr val="accent1"/>
                </a:solidFill>
              </a:defRPr>
            </a:lvl4pPr>
            <a:lvl5pPr marL="3047924" lvl="4" indent="-389457" algn="l">
              <a:lnSpc>
                <a:spcPct val="140000"/>
              </a:lnSpc>
              <a:spcBef>
                <a:spcPts val="133"/>
              </a:spcBef>
              <a:spcAft>
                <a:spcPts val="0"/>
              </a:spcAft>
              <a:buClr>
                <a:schemeClr val="accent1"/>
              </a:buClr>
              <a:buSzPts val="1000"/>
              <a:buChar char="○"/>
              <a:defRPr sz="1333">
                <a:solidFill>
                  <a:schemeClr val="accent1"/>
                </a:solidFill>
              </a:defRPr>
            </a:lvl5pPr>
            <a:lvl6pPr marL="3657509" lvl="5" indent="-389457" algn="l">
              <a:lnSpc>
                <a:spcPct val="140000"/>
              </a:lnSpc>
              <a:spcBef>
                <a:spcPts val="133"/>
              </a:spcBef>
              <a:spcAft>
                <a:spcPts val="0"/>
              </a:spcAft>
              <a:buClr>
                <a:schemeClr val="accent1"/>
              </a:buClr>
              <a:buSzPts val="1000"/>
              <a:buChar char="■"/>
              <a:defRPr sz="1333">
                <a:solidFill>
                  <a:schemeClr val="accent1"/>
                </a:solidFill>
              </a:defRPr>
            </a:lvl6pPr>
            <a:lvl7pPr marL="4267093" lvl="6" indent="-389457" algn="l">
              <a:lnSpc>
                <a:spcPct val="140000"/>
              </a:lnSpc>
              <a:spcBef>
                <a:spcPts val="133"/>
              </a:spcBef>
              <a:spcAft>
                <a:spcPts val="0"/>
              </a:spcAft>
              <a:buClr>
                <a:schemeClr val="accent1"/>
              </a:buClr>
              <a:buSzPts val="1000"/>
              <a:buChar char="●"/>
              <a:defRPr sz="1333">
                <a:solidFill>
                  <a:schemeClr val="accent1"/>
                </a:solidFill>
              </a:defRPr>
            </a:lvl7pPr>
            <a:lvl8pPr marL="4876678" lvl="7" indent="-389457" algn="l">
              <a:lnSpc>
                <a:spcPct val="140000"/>
              </a:lnSpc>
              <a:spcBef>
                <a:spcPts val="133"/>
              </a:spcBef>
              <a:spcAft>
                <a:spcPts val="0"/>
              </a:spcAft>
              <a:buClr>
                <a:schemeClr val="accent1"/>
              </a:buClr>
              <a:buSzPts val="1000"/>
              <a:buChar char="○"/>
              <a:defRPr sz="1333">
                <a:solidFill>
                  <a:schemeClr val="accent1"/>
                </a:solidFill>
              </a:defRPr>
            </a:lvl8pPr>
            <a:lvl9pPr marL="5486263" lvl="8" indent="-389457" algn="l">
              <a:lnSpc>
                <a:spcPct val="140000"/>
              </a:lnSpc>
              <a:spcBef>
                <a:spcPts val="133"/>
              </a:spcBef>
              <a:spcAft>
                <a:spcPts val="133"/>
              </a:spcAft>
              <a:buClr>
                <a:schemeClr val="accent1"/>
              </a:buClr>
              <a:buSzPts val="1000"/>
              <a:buChar char="■"/>
              <a:defRPr sz="1333">
                <a:solidFill>
                  <a:schemeClr val="accent1"/>
                </a:solidFill>
              </a:defRPr>
            </a:lvl9pPr>
          </a:lstStyle>
          <a:p>
            <a:endParaRPr/>
          </a:p>
        </p:txBody>
      </p:sp>
      <p:sp>
        <p:nvSpPr>
          <p:cNvPr id="47" name="Google Shape;47;p13"/>
          <p:cNvSpPr txBox="1">
            <a:spLocks noGrp="1"/>
          </p:cNvSpPr>
          <p:nvPr>
            <p:ph type="sldNum" idx="12"/>
          </p:nvPr>
        </p:nvSpPr>
        <p:spPr>
          <a:xfrm>
            <a:off x="11645216" y="6319233"/>
            <a:ext cx="546800" cy="5248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1pPr>
            <a:lvl2pPr marL="0" marR="0" lvl="1"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2pPr>
            <a:lvl3pPr marL="0" marR="0" lvl="2"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3pPr>
            <a:lvl4pPr marL="0" marR="0" lvl="3"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4pPr>
            <a:lvl5pPr marL="0" marR="0" lvl="4"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5pPr>
            <a:lvl6pPr marL="0" marR="0" lvl="5"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6pPr>
            <a:lvl7pPr marL="0" marR="0" lvl="6"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7pPr>
            <a:lvl8pPr marL="0" marR="0" lvl="7"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8pPr>
            <a:lvl9pPr marL="0" marR="0" lvl="8"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9pPr>
          </a:lstStyle>
          <a:p>
            <a:fld id="{00000000-1234-1234-1234-123412341234}" type="slidenum">
              <a:rPr lang="en" smtClean="0"/>
              <a:pPr/>
              <a:t>‹#›</a:t>
            </a:fld>
            <a:endParaRPr lang="en"/>
          </a:p>
        </p:txBody>
      </p:sp>
      <p:sp>
        <p:nvSpPr>
          <p:cNvPr id="48" name="Google Shape;48;p13"/>
          <p:cNvSpPr txBox="1">
            <a:spLocks noGrp="1"/>
          </p:cNvSpPr>
          <p:nvPr>
            <p:ph type="subTitle" idx="3"/>
          </p:nvPr>
        </p:nvSpPr>
        <p:spPr>
          <a:xfrm>
            <a:off x="1032733" y="494867"/>
            <a:ext cx="37580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067" b="1"/>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767740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49"/>
        <p:cNvGrpSpPr/>
        <p:nvPr/>
      </p:nvGrpSpPr>
      <p:grpSpPr>
        <a:xfrm>
          <a:off x="0" y="0"/>
          <a:ext cx="0" cy="0"/>
          <a:chOff x="0" y="0"/>
          <a:chExt cx="0" cy="0"/>
        </a:xfrm>
      </p:grpSpPr>
      <p:sp>
        <p:nvSpPr>
          <p:cNvPr id="50" name="Google Shape;50;p14"/>
          <p:cNvSpPr/>
          <p:nvPr/>
        </p:nvSpPr>
        <p:spPr>
          <a:xfrm>
            <a:off x="6005167" y="-167"/>
            <a:ext cx="61868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 name="Google Shape;51;p14"/>
          <p:cNvSpPr txBox="1">
            <a:spLocks noGrp="1"/>
          </p:cNvSpPr>
          <p:nvPr>
            <p:ph type="title"/>
          </p:nvPr>
        </p:nvSpPr>
        <p:spPr>
          <a:xfrm>
            <a:off x="1032900" y="1934700"/>
            <a:ext cx="3939600" cy="1976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52" name="Google Shape;52;p14"/>
          <p:cNvSpPr txBox="1">
            <a:spLocks noGrp="1"/>
          </p:cNvSpPr>
          <p:nvPr>
            <p:ph type="subTitle" idx="1"/>
          </p:nvPr>
        </p:nvSpPr>
        <p:spPr>
          <a:xfrm>
            <a:off x="1032900" y="4027900"/>
            <a:ext cx="3939600" cy="90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300"/>
              <a:buNone/>
              <a:defRPr sz="1733"/>
            </a:lvl1pPr>
            <a:lvl2pPr lvl="1" algn="l">
              <a:lnSpc>
                <a:spcPct val="100000"/>
              </a:lnSpc>
              <a:spcBef>
                <a:spcPts val="0"/>
              </a:spcBef>
              <a:spcAft>
                <a:spcPts val="0"/>
              </a:spcAft>
              <a:buSzPts val="2100"/>
              <a:buNone/>
              <a:defRPr sz="2800"/>
            </a:lvl2pPr>
            <a:lvl3pPr lvl="2" algn="l">
              <a:lnSpc>
                <a:spcPct val="100000"/>
              </a:lnSpc>
              <a:spcBef>
                <a:spcPts val="0"/>
              </a:spcBef>
              <a:spcAft>
                <a:spcPts val="0"/>
              </a:spcAft>
              <a:buSzPts val="2100"/>
              <a:buNone/>
              <a:defRPr sz="2800"/>
            </a:lvl3pPr>
            <a:lvl4pPr lvl="3" algn="l">
              <a:lnSpc>
                <a:spcPct val="100000"/>
              </a:lnSpc>
              <a:spcBef>
                <a:spcPts val="0"/>
              </a:spcBef>
              <a:spcAft>
                <a:spcPts val="0"/>
              </a:spcAft>
              <a:buSzPts val="2100"/>
              <a:buNone/>
              <a:defRPr sz="2800"/>
            </a:lvl4pPr>
            <a:lvl5pPr lvl="4" algn="l">
              <a:lnSpc>
                <a:spcPct val="100000"/>
              </a:lnSpc>
              <a:spcBef>
                <a:spcPts val="0"/>
              </a:spcBef>
              <a:spcAft>
                <a:spcPts val="0"/>
              </a:spcAft>
              <a:buSzPts val="2100"/>
              <a:buNone/>
              <a:defRPr sz="2800"/>
            </a:lvl5pPr>
            <a:lvl6pPr lvl="5" algn="l">
              <a:lnSpc>
                <a:spcPct val="100000"/>
              </a:lnSpc>
              <a:spcBef>
                <a:spcPts val="0"/>
              </a:spcBef>
              <a:spcAft>
                <a:spcPts val="0"/>
              </a:spcAft>
              <a:buSzPts val="2100"/>
              <a:buNone/>
              <a:defRPr sz="2800"/>
            </a:lvl6pPr>
            <a:lvl7pPr lvl="6" algn="l">
              <a:lnSpc>
                <a:spcPct val="100000"/>
              </a:lnSpc>
              <a:spcBef>
                <a:spcPts val="0"/>
              </a:spcBef>
              <a:spcAft>
                <a:spcPts val="0"/>
              </a:spcAft>
              <a:buSzPts val="2100"/>
              <a:buNone/>
              <a:defRPr sz="2800"/>
            </a:lvl7pPr>
            <a:lvl8pPr lvl="7" algn="l">
              <a:lnSpc>
                <a:spcPct val="100000"/>
              </a:lnSpc>
              <a:spcBef>
                <a:spcPts val="0"/>
              </a:spcBef>
              <a:spcAft>
                <a:spcPts val="0"/>
              </a:spcAft>
              <a:buSzPts val="2100"/>
              <a:buNone/>
              <a:defRPr sz="2800"/>
            </a:lvl8pPr>
            <a:lvl9pPr lvl="8" algn="l">
              <a:lnSpc>
                <a:spcPct val="100000"/>
              </a:lnSpc>
              <a:spcBef>
                <a:spcPts val="0"/>
              </a:spcBef>
              <a:spcAft>
                <a:spcPts val="0"/>
              </a:spcAft>
              <a:buSzPts val="2100"/>
              <a:buNone/>
              <a:defRPr sz="2800"/>
            </a:lvl9pPr>
          </a:lstStyle>
          <a:p>
            <a:endParaRPr/>
          </a:p>
        </p:txBody>
      </p:sp>
      <p:sp>
        <p:nvSpPr>
          <p:cNvPr id="53" name="Google Shape;53;p14"/>
          <p:cNvSpPr txBox="1">
            <a:spLocks noGrp="1"/>
          </p:cNvSpPr>
          <p:nvPr>
            <p:ph type="sldNum" idx="12"/>
          </p:nvPr>
        </p:nvSpPr>
        <p:spPr>
          <a:xfrm>
            <a:off x="11645216" y="6319233"/>
            <a:ext cx="546800" cy="5248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1pPr>
            <a:lvl2pPr marL="0" marR="0" lvl="1"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2pPr>
            <a:lvl3pPr marL="0" marR="0" lvl="2"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3pPr>
            <a:lvl4pPr marL="0" marR="0" lvl="3"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4pPr>
            <a:lvl5pPr marL="0" marR="0" lvl="4"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5pPr>
            <a:lvl6pPr marL="0" marR="0" lvl="5"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6pPr>
            <a:lvl7pPr marL="0" marR="0" lvl="6"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7pPr>
            <a:lvl8pPr marL="0" marR="0" lvl="7"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8pPr>
            <a:lvl9pPr marL="0" marR="0" lvl="8" indent="0" algn="ctr">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9pPr>
          </a:lstStyle>
          <a:p>
            <a:fld id="{00000000-1234-1234-1234-123412341234}" type="slidenum">
              <a:rPr lang="en" smtClean="0"/>
              <a:pPr/>
              <a:t>‹#›</a:t>
            </a:fld>
            <a:endParaRPr lang="en"/>
          </a:p>
        </p:txBody>
      </p:sp>
      <p:sp>
        <p:nvSpPr>
          <p:cNvPr id="54" name="Google Shape;54;p14"/>
          <p:cNvSpPr txBox="1">
            <a:spLocks noGrp="1"/>
          </p:cNvSpPr>
          <p:nvPr>
            <p:ph type="subTitle" idx="2"/>
          </p:nvPr>
        </p:nvSpPr>
        <p:spPr>
          <a:xfrm>
            <a:off x="1032733" y="494867"/>
            <a:ext cx="37580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067" b="1"/>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2128507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_2">
  <p:cSld name="BLANK_2">
    <p:spTree>
      <p:nvGrpSpPr>
        <p:cNvPr id="1" name="Shape 55"/>
        <p:cNvGrpSpPr/>
        <p:nvPr/>
      </p:nvGrpSpPr>
      <p:grpSpPr>
        <a:xfrm>
          <a:off x="0" y="0"/>
          <a:ext cx="0" cy="0"/>
          <a:chOff x="0" y="0"/>
          <a:chExt cx="0" cy="0"/>
        </a:xfrm>
      </p:grpSpPr>
      <p:sp>
        <p:nvSpPr>
          <p:cNvPr id="56" name="Google Shape;56;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1pPr>
            <a:lvl2pPr marL="0" marR="0" lvl="1" indent="0" algn="l">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2pPr>
            <a:lvl3pPr marL="0" marR="0" lvl="2" indent="0" algn="l">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3pPr>
            <a:lvl4pPr marL="0" marR="0" lvl="3" indent="0" algn="l">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4pPr>
            <a:lvl5pPr marL="0" marR="0" lvl="4" indent="0" algn="l">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5pPr>
            <a:lvl6pPr marL="0" marR="0" lvl="5" indent="0" algn="l">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6pPr>
            <a:lvl7pPr marL="0" marR="0" lvl="6" indent="0" algn="l">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7pPr>
            <a:lvl8pPr marL="0" marR="0" lvl="7" indent="0" algn="l">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8pPr>
            <a:lvl9pPr marL="0" marR="0" lvl="8" indent="0" algn="l">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592134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7"/>
        <p:cNvGrpSpPr/>
        <p:nvPr/>
      </p:nvGrpSpPr>
      <p:grpSpPr>
        <a:xfrm>
          <a:off x="0" y="0"/>
          <a:ext cx="0" cy="0"/>
          <a:chOff x="0" y="0"/>
          <a:chExt cx="0" cy="0"/>
        </a:xfrm>
      </p:grpSpPr>
      <p:sp>
        <p:nvSpPr>
          <p:cNvPr id="58" name="Google Shape;58;p1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 name="Google Shape;59;p1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60" name="Google Shape;60;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1pPr>
            <a:lvl2pPr marL="0" marR="0" lvl="1" indent="0" algn="l">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2pPr>
            <a:lvl3pPr marL="0" marR="0" lvl="2" indent="0" algn="l">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3pPr>
            <a:lvl4pPr marL="0" marR="0" lvl="3" indent="0" algn="l">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4pPr>
            <a:lvl5pPr marL="0" marR="0" lvl="4" indent="0" algn="l">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5pPr>
            <a:lvl6pPr marL="0" marR="0" lvl="5" indent="0" algn="l">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6pPr>
            <a:lvl7pPr marL="0" marR="0" lvl="6" indent="0" algn="l">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7pPr>
            <a:lvl8pPr marL="0" marR="0" lvl="7" indent="0" algn="l">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8pPr>
            <a:lvl9pPr marL="0" marR="0" lvl="8" indent="0" algn="l">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1675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9919881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 White 1">
  <p:cSld name="Blank - White 1">
    <p:spTree>
      <p:nvGrpSpPr>
        <p:cNvPr id="1" name="Shape 61"/>
        <p:cNvGrpSpPr/>
        <p:nvPr/>
      </p:nvGrpSpPr>
      <p:grpSpPr>
        <a:xfrm>
          <a:off x="0" y="0"/>
          <a:ext cx="0" cy="0"/>
          <a:chOff x="0" y="0"/>
          <a:chExt cx="0" cy="0"/>
        </a:xfrm>
      </p:grpSpPr>
      <p:sp>
        <p:nvSpPr>
          <p:cNvPr id="62" name="Google Shape;62;p17"/>
          <p:cNvSpPr txBox="1">
            <a:spLocks noGrp="1"/>
          </p:cNvSpPr>
          <p:nvPr>
            <p:ph type="subTitle" idx="1"/>
          </p:nvPr>
        </p:nvSpPr>
        <p:spPr>
          <a:xfrm>
            <a:off x="1032733" y="494867"/>
            <a:ext cx="3758000" cy="524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sz="1067"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3" name="Google Shape;63;p17"/>
          <p:cNvSpPr txBox="1">
            <a:spLocks noGrp="1"/>
          </p:cNvSpPr>
          <p:nvPr>
            <p:ph type="sldNum" idx="12"/>
          </p:nvPr>
        </p:nvSpPr>
        <p:spPr>
          <a:xfrm>
            <a:off x="11645216" y="6319233"/>
            <a:ext cx="546800" cy="524800"/>
          </a:xfrm>
          <a:prstGeom prst="rect">
            <a:avLst/>
          </a:prstGeom>
        </p:spPr>
        <p:txBody>
          <a:bodyPr spcFirstLastPara="1" wrap="square" lIns="91425" tIns="91425" rIns="91425" bIns="91425" anchor="ctr" anchorCtr="0">
            <a:noAutofit/>
          </a:bodyPr>
          <a:lstStyle>
            <a:lvl1pPr lvl="0" algn="ctr" rtl="0">
              <a:buNone/>
              <a:defRPr sz="1067" b="1">
                <a:solidFill>
                  <a:srgbClr val="B7B7B7"/>
                </a:solidFill>
                <a:latin typeface="Roboto"/>
                <a:ea typeface="Roboto"/>
                <a:cs typeface="Roboto"/>
                <a:sym typeface="Roboto"/>
              </a:defRPr>
            </a:lvl1pPr>
            <a:lvl2pPr lvl="1" algn="ctr" rtl="0">
              <a:buNone/>
              <a:defRPr sz="1067" b="1">
                <a:solidFill>
                  <a:srgbClr val="B7B7B7"/>
                </a:solidFill>
                <a:latin typeface="Roboto"/>
                <a:ea typeface="Roboto"/>
                <a:cs typeface="Roboto"/>
                <a:sym typeface="Roboto"/>
              </a:defRPr>
            </a:lvl2pPr>
            <a:lvl3pPr lvl="2" algn="ctr" rtl="0">
              <a:buNone/>
              <a:defRPr sz="1067" b="1">
                <a:solidFill>
                  <a:srgbClr val="B7B7B7"/>
                </a:solidFill>
                <a:latin typeface="Roboto"/>
                <a:ea typeface="Roboto"/>
                <a:cs typeface="Roboto"/>
                <a:sym typeface="Roboto"/>
              </a:defRPr>
            </a:lvl3pPr>
            <a:lvl4pPr lvl="3" algn="ctr" rtl="0">
              <a:buNone/>
              <a:defRPr sz="1067" b="1">
                <a:solidFill>
                  <a:srgbClr val="B7B7B7"/>
                </a:solidFill>
                <a:latin typeface="Roboto"/>
                <a:ea typeface="Roboto"/>
                <a:cs typeface="Roboto"/>
                <a:sym typeface="Roboto"/>
              </a:defRPr>
            </a:lvl4pPr>
            <a:lvl5pPr lvl="4" algn="ctr" rtl="0">
              <a:buNone/>
              <a:defRPr sz="1067" b="1">
                <a:solidFill>
                  <a:srgbClr val="B7B7B7"/>
                </a:solidFill>
                <a:latin typeface="Roboto"/>
                <a:ea typeface="Roboto"/>
                <a:cs typeface="Roboto"/>
                <a:sym typeface="Roboto"/>
              </a:defRPr>
            </a:lvl5pPr>
            <a:lvl6pPr lvl="5" algn="ctr" rtl="0">
              <a:buNone/>
              <a:defRPr sz="1067" b="1">
                <a:solidFill>
                  <a:srgbClr val="B7B7B7"/>
                </a:solidFill>
                <a:latin typeface="Roboto"/>
                <a:ea typeface="Roboto"/>
                <a:cs typeface="Roboto"/>
                <a:sym typeface="Roboto"/>
              </a:defRPr>
            </a:lvl6pPr>
            <a:lvl7pPr lvl="6" algn="ctr" rtl="0">
              <a:buNone/>
              <a:defRPr sz="1067" b="1">
                <a:solidFill>
                  <a:srgbClr val="B7B7B7"/>
                </a:solidFill>
                <a:latin typeface="Roboto"/>
                <a:ea typeface="Roboto"/>
                <a:cs typeface="Roboto"/>
                <a:sym typeface="Roboto"/>
              </a:defRPr>
            </a:lvl7pPr>
            <a:lvl8pPr lvl="7" algn="ctr" rtl="0">
              <a:buNone/>
              <a:defRPr sz="1067" b="1">
                <a:solidFill>
                  <a:srgbClr val="B7B7B7"/>
                </a:solidFill>
                <a:latin typeface="Roboto"/>
                <a:ea typeface="Roboto"/>
                <a:cs typeface="Roboto"/>
                <a:sym typeface="Roboto"/>
              </a:defRPr>
            </a:lvl8pPr>
            <a:lvl9pPr lvl="8" algn="ctr" rtl="0">
              <a:buNone/>
              <a:defRPr sz="1067" b="1">
                <a:solidFill>
                  <a:srgbClr val="B7B7B7"/>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790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654536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 Commer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118E-D107-F82C-112C-7D0DFDDF84DE}"/>
              </a:ext>
            </a:extLst>
          </p:cNvPr>
          <p:cNvSpPr>
            <a:spLocks noGrp="1"/>
          </p:cNvSpPr>
          <p:nvPr>
            <p:ph type="title" hasCustomPrompt="1"/>
          </p:nvPr>
        </p:nvSpPr>
        <p:spPr>
          <a:xfrm>
            <a:off x="831850" y="1709738"/>
            <a:ext cx="10515600" cy="2852737"/>
          </a:xfrm>
        </p:spPr>
        <p:txBody>
          <a:bodyPr anchor="b">
            <a:normAutofit/>
          </a:bodyPr>
          <a:lstStyle>
            <a:lvl1pPr>
              <a:defRPr sz="58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8F6D3696-967F-B191-F66F-B13F827CCB6A}"/>
              </a:ext>
            </a:extLst>
          </p:cNvPr>
          <p:cNvSpPr>
            <a:spLocks noGrp="1"/>
          </p:cNvSpPr>
          <p:nvPr>
            <p:ph type="body" idx="1"/>
          </p:nvPr>
        </p:nvSpPr>
        <p:spPr>
          <a:xfrm>
            <a:off x="831850" y="4589463"/>
            <a:ext cx="10515600" cy="1500187"/>
          </a:xfrm>
        </p:spPr>
        <p:txBody>
          <a:bodyPr>
            <a:normAutofit/>
          </a:bodyPr>
          <a:lstStyle>
            <a:lvl1pPr marL="0" indent="0">
              <a:lnSpc>
                <a:spcPct val="100000"/>
              </a:lnSpc>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114449B1-0A4A-A2A6-9752-C13F979ABCC8}"/>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981249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4.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image" Target="../media/image4.sv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image" Target="../media/image3.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heme" Target="../theme/theme3.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C14072-A2CE-D707-D242-4E51DFD093EA}"/>
              </a:ext>
            </a:extLst>
          </p:cNvPr>
          <p:cNvSpPr>
            <a:spLocks noGrp="1"/>
          </p:cNvSpPr>
          <p:nvPr>
            <p:ph type="title"/>
          </p:nvPr>
        </p:nvSpPr>
        <p:spPr>
          <a:xfrm>
            <a:off x="838200" y="22224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AB335DF-EBDA-0E56-C62D-8272FE57161B}"/>
              </a:ext>
            </a:extLst>
          </p:cNvPr>
          <p:cNvSpPr>
            <a:spLocks noGrp="1"/>
          </p:cNvSpPr>
          <p:nvPr>
            <p:ph type="body" idx="1"/>
          </p:nvPr>
        </p:nvSpPr>
        <p:spPr>
          <a:xfrm>
            <a:off x="838200" y="168274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F6A89EF-B88E-C2CD-5AD6-65789F080F57}"/>
              </a:ext>
            </a:extLst>
          </p:cNvPr>
          <p:cNvSpPr>
            <a:spLocks noGrp="1"/>
          </p:cNvSpPr>
          <p:nvPr>
            <p:ph type="ftr" sz="quarter" idx="3"/>
          </p:nvPr>
        </p:nvSpPr>
        <p:spPr>
          <a:xfrm>
            <a:off x="886009" y="6356350"/>
            <a:ext cx="4114800" cy="365125"/>
          </a:xfrm>
          <a:prstGeom prst="rect">
            <a:avLst/>
          </a:prstGeom>
        </p:spPr>
        <p:txBody>
          <a:bodyPr vert="horz" lIns="91440" tIns="45720" rIns="91440" bIns="45720" rtlCol="0" anchor="ctr"/>
          <a:lstStyle>
            <a:lvl1pPr algn="l">
              <a:defRPr sz="1200" b="0" i="1">
                <a:solidFill>
                  <a:schemeClr val="tx1">
                    <a:tint val="75000"/>
                  </a:schemeClr>
                </a:solidFill>
                <a:latin typeface="Oswald" pitchFamily="2" charset="77"/>
              </a:defRPr>
            </a:lvl1pPr>
          </a:lstStyle>
          <a:p>
            <a:endParaRPr lang="en-US" dirty="0"/>
          </a:p>
        </p:txBody>
      </p:sp>
      <p:pic>
        <p:nvPicPr>
          <p:cNvPr id="12" name="Graphic 11">
            <a:extLst>
              <a:ext uri="{FF2B5EF4-FFF2-40B4-BE49-F238E27FC236}">
                <a16:creationId xmlns:a16="http://schemas.microsoft.com/office/drawing/2014/main" id="{5E3278B2-C391-D04A-A92F-357543BEC266}"/>
              </a:ext>
            </a:extLst>
          </p:cNvPr>
          <p:cNvPicPr>
            <a:picLocks noChangeAspect="1"/>
          </p:cNvPicPr>
          <p:nvPr userDrawn="1"/>
        </p:nvPicPr>
        <p:blipFill>
          <a:blip r:embed="rId29">
            <a:extLst>
              <a:ext uri="{96DAC541-7B7A-43D3-8B79-37D633B846F1}">
                <asvg:svgBlip xmlns:asvg="http://schemas.microsoft.com/office/drawing/2016/SVG/main" r:embed="rId30"/>
              </a:ext>
            </a:extLst>
          </a:blip>
          <a:srcRect/>
          <a:stretch/>
        </p:blipFill>
        <p:spPr>
          <a:xfrm>
            <a:off x="11078791" y="6076077"/>
            <a:ext cx="1124931" cy="560546"/>
          </a:xfrm>
          <a:prstGeom prst="rect">
            <a:avLst/>
          </a:prstGeom>
        </p:spPr>
      </p:pic>
      <p:grpSp>
        <p:nvGrpSpPr>
          <p:cNvPr id="4" name="Group 3">
            <a:extLst>
              <a:ext uri="{FF2B5EF4-FFF2-40B4-BE49-F238E27FC236}">
                <a16:creationId xmlns:a16="http://schemas.microsoft.com/office/drawing/2014/main" id="{A9B3B7B4-F81F-2FF9-13E2-644D53D63382}"/>
              </a:ext>
            </a:extLst>
          </p:cNvPr>
          <p:cNvGrpSpPr/>
          <p:nvPr userDrawn="1"/>
        </p:nvGrpSpPr>
        <p:grpSpPr>
          <a:xfrm>
            <a:off x="9925050" y="6075003"/>
            <a:ext cx="1153741" cy="560546"/>
            <a:chOff x="9925050" y="6075003"/>
            <a:chExt cx="1153741" cy="560546"/>
          </a:xfrm>
        </p:grpSpPr>
        <p:sp>
          <p:nvSpPr>
            <p:cNvPr id="7" name="Rectangle 6">
              <a:extLst>
                <a:ext uri="{FF2B5EF4-FFF2-40B4-BE49-F238E27FC236}">
                  <a16:creationId xmlns:a16="http://schemas.microsoft.com/office/drawing/2014/main" id="{F864261A-03DC-5503-BEAE-B88E646661E3}"/>
                </a:ext>
              </a:extLst>
            </p:cNvPr>
            <p:cNvSpPr/>
            <p:nvPr userDrawn="1"/>
          </p:nvSpPr>
          <p:spPr>
            <a:xfrm>
              <a:off x="9925050" y="6075003"/>
              <a:ext cx="1153741" cy="560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A0806781-6782-2ADD-7CEC-938A64232687}"/>
                </a:ext>
              </a:extLst>
            </p:cNvPr>
            <p:cNvPicPr>
              <a:picLocks noChangeAspect="1"/>
            </p:cNvPicPr>
            <p:nvPr userDrawn="1"/>
          </p:nvPicPr>
          <p:blipFill>
            <a:blip r:embed="rId31">
              <a:extLst>
                <a:ext uri="{96DAC541-7B7A-43D3-8B79-37D633B846F1}">
                  <asvg:svgBlip xmlns:asvg="http://schemas.microsoft.com/office/drawing/2016/SVG/main" r:embed="rId32"/>
                </a:ext>
              </a:extLst>
            </a:blip>
            <a:srcRect t="15670" b="19059"/>
            <a:stretch>
              <a:fillRect/>
            </a:stretch>
          </p:blipFill>
          <p:spPr>
            <a:xfrm>
              <a:off x="9930451" y="6075003"/>
              <a:ext cx="1133615" cy="560546"/>
            </a:xfrm>
            <a:prstGeom prst="rect">
              <a:avLst/>
            </a:prstGeom>
          </p:spPr>
        </p:pic>
      </p:grpSp>
    </p:spTree>
    <p:extLst>
      <p:ext uri="{BB962C8B-B14F-4D97-AF65-F5344CB8AC3E}">
        <p14:creationId xmlns:p14="http://schemas.microsoft.com/office/powerpoint/2010/main" val="3068094352"/>
      </p:ext>
    </p:extLst>
  </p:cSld>
  <p:clrMap bg1="lt1" tx1="dk1" bg2="lt2" tx2="dk2" accent1="accent1" accent2="accent2" accent3="accent3" accent4="accent4" accent5="accent5" accent6="accent6" hlink="hlink" folHlink="folHlink"/>
  <p:sldLayoutIdLst>
    <p:sldLayoutId id="2147483667" r:id="rId1"/>
    <p:sldLayoutId id="2147483676" r:id="rId2"/>
    <p:sldLayoutId id="2147483649" r:id="rId3"/>
    <p:sldLayoutId id="2147483650" r:id="rId4"/>
    <p:sldLayoutId id="2147483651" r:id="rId5"/>
    <p:sldLayoutId id="2147483660" r:id="rId6"/>
    <p:sldLayoutId id="2147483661" r:id="rId7"/>
    <p:sldLayoutId id="2147483671" r:id="rId8"/>
    <p:sldLayoutId id="2147483677" r:id="rId9"/>
    <p:sldLayoutId id="2147483652" r:id="rId10"/>
    <p:sldLayoutId id="2147483653" r:id="rId11"/>
    <p:sldLayoutId id="2147483654" r:id="rId12"/>
    <p:sldLayoutId id="2147483672" r:id="rId13"/>
    <p:sldLayoutId id="2147483670" r:id="rId14"/>
    <p:sldLayoutId id="2147483662" r:id="rId15"/>
    <p:sldLayoutId id="2147483663" r:id="rId16"/>
    <p:sldLayoutId id="2147483655" r:id="rId17"/>
    <p:sldLayoutId id="2147483656" r:id="rId18"/>
    <p:sldLayoutId id="2147483657" r:id="rId19"/>
    <p:sldLayoutId id="2147483664" r:id="rId20"/>
    <p:sldLayoutId id="2147483673" r:id="rId21"/>
    <p:sldLayoutId id="2147483674" r:id="rId22"/>
    <p:sldLayoutId id="2147483675" r:id="rId23"/>
    <p:sldLayoutId id="2147483665" r:id="rId24"/>
    <p:sldLayoutId id="2147483668" r:id="rId25"/>
    <p:sldLayoutId id="2147483666" r:id="rId26"/>
    <p:sldLayoutId id="2147483669" r:id="rId27"/>
  </p:sldLayoutIdLst>
  <p:txStyles>
    <p:titleStyle>
      <a:lvl1pPr algn="l" defTabSz="914400" rtl="0" eaLnBrk="1" latinLnBrk="0" hangingPunct="1">
        <a:lnSpc>
          <a:spcPct val="90000"/>
        </a:lnSpc>
        <a:spcBef>
          <a:spcPct val="0"/>
        </a:spcBef>
        <a:buNone/>
        <a:defRPr sz="4200" b="1" i="0" kern="1200">
          <a:solidFill>
            <a:schemeClr val="tx1"/>
          </a:solidFill>
          <a:latin typeface="Oswald SemiBold" pitchFamily="2" charset="77"/>
          <a:ea typeface="+mj-ea"/>
          <a:cs typeface="+mj-cs"/>
        </a:defRPr>
      </a:lvl1pPr>
    </p:titleStyle>
    <p:bodyStyle>
      <a:lvl1pPr marL="228600" indent="-228600" algn="l" defTabSz="914400" rtl="0" eaLnBrk="1" latinLnBrk="0" hangingPunct="1">
        <a:lnSpc>
          <a:spcPct val="100000"/>
        </a:lnSpc>
        <a:spcBef>
          <a:spcPts val="1000"/>
        </a:spcBef>
        <a:spcAft>
          <a:spcPts val="600"/>
        </a:spcAft>
        <a:buClr>
          <a:schemeClr val="accent1"/>
        </a:buClr>
        <a:buFont typeface="Wingdings" pitchFamily="2" charset="2"/>
        <a:buChar char="§"/>
        <a:defRPr sz="3000" b="0" i="0" kern="1200">
          <a:solidFill>
            <a:schemeClr val="tx1"/>
          </a:solidFill>
          <a:latin typeface="Oswald" pitchFamily="2" charset="77"/>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Wingdings" pitchFamily="2" charset="2"/>
        <a:buChar char="§"/>
        <a:defRPr sz="2600" b="0" i="0" kern="1200">
          <a:solidFill>
            <a:schemeClr val="tx1"/>
          </a:solidFill>
          <a:latin typeface="Oswald" pitchFamily="2" charset="77"/>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400" b="0" i="0" kern="1200">
          <a:solidFill>
            <a:schemeClr val="tx1"/>
          </a:solidFill>
          <a:latin typeface="Oswald" pitchFamily="2" charset="77"/>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b="0" i="0" kern="1200">
          <a:solidFill>
            <a:schemeClr val="tx1"/>
          </a:solidFill>
          <a:latin typeface="Oswald" pitchFamily="2" charset="77"/>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Wingdings" pitchFamily="2" charset="2"/>
        <a:buChar char="§"/>
        <a:defRPr sz="1800" b="0" i="0" kern="1200">
          <a:solidFill>
            <a:schemeClr val="tx1"/>
          </a:solidFill>
          <a:latin typeface="Oswa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C14072-A2CE-D707-D242-4E51DFD093EA}"/>
              </a:ext>
            </a:extLst>
          </p:cNvPr>
          <p:cNvSpPr>
            <a:spLocks noGrp="1"/>
          </p:cNvSpPr>
          <p:nvPr>
            <p:ph type="title"/>
          </p:nvPr>
        </p:nvSpPr>
        <p:spPr>
          <a:xfrm>
            <a:off x="838200" y="22224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AB335DF-EBDA-0E56-C62D-8272FE57161B}"/>
              </a:ext>
            </a:extLst>
          </p:cNvPr>
          <p:cNvSpPr>
            <a:spLocks noGrp="1"/>
          </p:cNvSpPr>
          <p:nvPr>
            <p:ph type="body" idx="1"/>
          </p:nvPr>
        </p:nvSpPr>
        <p:spPr>
          <a:xfrm>
            <a:off x="838200" y="168274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F6A89EF-B88E-C2CD-5AD6-65789F080F57}"/>
              </a:ext>
            </a:extLst>
          </p:cNvPr>
          <p:cNvSpPr>
            <a:spLocks noGrp="1"/>
          </p:cNvSpPr>
          <p:nvPr>
            <p:ph type="ftr" sz="quarter" idx="3"/>
          </p:nvPr>
        </p:nvSpPr>
        <p:spPr>
          <a:xfrm>
            <a:off x="886009" y="6356350"/>
            <a:ext cx="4114800" cy="365125"/>
          </a:xfrm>
          <a:prstGeom prst="rect">
            <a:avLst/>
          </a:prstGeom>
        </p:spPr>
        <p:txBody>
          <a:bodyPr vert="horz" lIns="91440" tIns="45720" rIns="91440" bIns="45720" rtlCol="0" anchor="ctr"/>
          <a:lstStyle>
            <a:lvl1pPr algn="l">
              <a:defRPr sz="1200" b="0" i="1">
                <a:solidFill>
                  <a:schemeClr val="tx1">
                    <a:tint val="75000"/>
                  </a:schemeClr>
                </a:solidFill>
                <a:latin typeface="Oswald" pitchFamily="2" charset="77"/>
              </a:defRPr>
            </a:lvl1pPr>
          </a:lstStyle>
          <a:p>
            <a:endParaRPr lang="en-US" dirty="0"/>
          </a:p>
        </p:txBody>
      </p:sp>
      <p:pic>
        <p:nvPicPr>
          <p:cNvPr id="12" name="Graphic 11">
            <a:extLst>
              <a:ext uri="{FF2B5EF4-FFF2-40B4-BE49-F238E27FC236}">
                <a16:creationId xmlns:a16="http://schemas.microsoft.com/office/drawing/2014/main" id="{5E3278B2-C391-D04A-A92F-357543BEC266}"/>
              </a:ext>
            </a:extLst>
          </p:cNvPr>
          <p:cNvPicPr>
            <a:picLocks noChangeAspect="1"/>
          </p:cNvPicPr>
          <p:nvPr userDrawn="1"/>
        </p:nvPicPr>
        <p:blipFill>
          <a:blip r:embed="rId29">
            <a:extLst>
              <a:ext uri="{96DAC541-7B7A-43D3-8B79-37D633B846F1}">
                <asvg:svgBlip xmlns:asvg="http://schemas.microsoft.com/office/drawing/2016/SVG/main" r:embed="rId30"/>
              </a:ext>
            </a:extLst>
          </a:blip>
          <a:srcRect/>
          <a:stretch/>
        </p:blipFill>
        <p:spPr>
          <a:xfrm>
            <a:off x="11078791" y="6076077"/>
            <a:ext cx="1124931" cy="560546"/>
          </a:xfrm>
          <a:prstGeom prst="rect">
            <a:avLst/>
          </a:prstGeom>
        </p:spPr>
      </p:pic>
      <p:grpSp>
        <p:nvGrpSpPr>
          <p:cNvPr id="4" name="Group 3">
            <a:extLst>
              <a:ext uri="{FF2B5EF4-FFF2-40B4-BE49-F238E27FC236}">
                <a16:creationId xmlns:a16="http://schemas.microsoft.com/office/drawing/2014/main" id="{A9B3B7B4-F81F-2FF9-13E2-644D53D63382}"/>
              </a:ext>
            </a:extLst>
          </p:cNvPr>
          <p:cNvGrpSpPr/>
          <p:nvPr userDrawn="1"/>
        </p:nvGrpSpPr>
        <p:grpSpPr>
          <a:xfrm>
            <a:off x="9925050" y="6075003"/>
            <a:ext cx="1153741" cy="560546"/>
            <a:chOff x="9925050" y="6075003"/>
            <a:chExt cx="1153741" cy="560546"/>
          </a:xfrm>
        </p:grpSpPr>
        <p:sp>
          <p:nvSpPr>
            <p:cNvPr id="7" name="Rectangle 6">
              <a:extLst>
                <a:ext uri="{FF2B5EF4-FFF2-40B4-BE49-F238E27FC236}">
                  <a16:creationId xmlns:a16="http://schemas.microsoft.com/office/drawing/2014/main" id="{F864261A-03DC-5503-BEAE-B88E646661E3}"/>
                </a:ext>
              </a:extLst>
            </p:cNvPr>
            <p:cNvSpPr/>
            <p:nvPr userDrawn="1"/>
          </p:nvSpPr>
          <p:spPr>
            <a:xfrm>
              <a:off x="9925050" y="6075003"/>
              <a:ext cx="1153741" cy="560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A0806781-6782-2ADD-7CEC-938A64232687}"/>
                </a:ext>
              </a:extLst>
            </p:cNvPr>
            <p:cNvPicPr>
              <a:picLocks noChangeAspect="1"/>
            </p:cNvPicPr>
            <p:nvPr userDrawn="1"/>
          </p:nvPicPr>
          <p:blipFill>
            <a:blip r:embed="rId31">
              <a:extLst>
                <a:ext uri="{96DAC541-7B7A-43D3-8B79-37D633B846F1}">
                  <asvg:svgBlip xmlns:asvg="http://schemas.microsoft.com/office/drawing/2016/SVG/main" r:embed="rId32"/>
                </a:ext>
              </a:extLst>
            </a:blip>
            <a:srcRect t="15670" b="19059"/>
            <a:stretch>
              <a:fillRect/>
            </a:stretch>
          </p:blipFill>
          <p:spPr>
            <a:xfrm>
              <a:off x="9930451" y="6075003"/>
              <a:ext cx="1133615" cy="560546"/>
            </a:xfrm>
            <a:prstGeom prst="rect">
              <a:avLst/>
            </a:prstGeom>
          </p:spPr>
        </p:pic>
      </p:grpSp>
    </p:spTree>
    <p:extLst>
      <p:ext uri="{BB962C8B-B14F-4D97-AF65-F5344CB8AC3E}">
        <p14:creationId xmlns:p14="http://schemas.microsoft.com/office/powerpoint/2010/main" val="19075884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Lst>
  <p:txStyles>
    <p:titleStyle>
      <a:lvl1pPr algn="l" defTabSz="914400" rtl="0" eaLnBrk="1" latinLnBrk="0" hangingPunct="1">
        <a:lnSpc>
          <a:spcPct val="90000"/>
        </a:lnSpc>
        <a:spcBef>
          <a:spcPct val="0"/>
        </a:spcBef>
        <a:buNone/>
        <a:defRPr sz="4200" b="1" i="0" kern="1200">
          <a:solidFill>
            <a:schemeClr val="tx1"/>
          </a:solidFill>
          <a:latin typeface="Oswald SemiBold" pitchFamily="2" charset="77"/>
          <a:ea typeface="+mj-ea"/>
          <a:cs typeface="+mj-cs"/>
        </a:defRPr>
      </a:lvl1pPr>
    </p:titleStyle>
    <p:bodyStyle>
      <a:lvl1pPr marL="228600" indent="-228600" algn="l" defTabSz="914400" rtl="0" eaLnBrk="1" latinLnBrk="0" hangingPunct="1">
        <a:lnSpc>
          <a:spcPct val="100000"/>
        </a:lnSpc>
        <a:spcBef>
          <a:spcPts val="1000"/>
        </a:spcBef>
        <a:spcAft>
          <a:spcPts val="600"/>
        </a:spcAft>
        <a:buClr>
          <a:schemeClr val="accent1"/>
        </a:buClr>
        <a:buFont typeface="Wingdings" pitchFamily="2" charset="2"/>
        <a:buChar char="§"/>
        <a:defRPr sz="3000" b="0" i="0" kern="1200">
          <a:solidFill>
            <a:schemeClr val="tx1"/>
          </a:solidFill>
          <a:latin typeface="Oswald" pitchFamily="2" charset="77"/>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Wingdings" pitchFamily="2" charset="2"/>
        <a:buChar char="§"/>
        <a:defRPr sz="2600" b="0" i="0" kern="1200">
          <a:solidFill>
            <a:schemeClr val="tx1"/>
          </a:solidFill>
          <a:latin typeface="Oswald" pitchFamily="2" charset="77"/>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400" b="0" i="0" kern="1200">
          <a:solidFill>
            <a:schemeClr val="tx1"/>
          </a:solidFill>
          <a:latin typeface="Oswald" pitchFamily="2" charset="77"/>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b="0" i="0" kern="1200">
          <a:solidFill>
            <a:schemeClr val="tx1"/>
          </a:solidFill>
          <a:latin typeface="Oswald" pitchFamily="2" charset="77"/>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Wingdings" pitchFamily="2" charset="2"/>
        <a:buChar char="§"/>
        <a:defRPr sz="1800" b="0" i="0" kern="1200">
          <a:solidFill>
            <a:schemeClr val="tx1"/>
          </a:solidFill>
          <a:latin typeface="Oswa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3D3C40"/>
              </a:buClr>
              <a:buSzPts val="2400"/>
              <a:buFont typeface="DM Sans"/>
              <a:buNone/>
              <a:defRPr sz="2400" i="0" u="none" strike="noStrike" cap="none">
                <a:solidFill>
                  <a:srgbClr val="3D3C40"/>
                </a:solidFill>
                <a:latin typeface="DM Sans"/>
                <a:ea typeface="DM Sans"/>
                <a:cs typeface="DM Sans"/>
                <a:sym typeface="DM Sans"/>
              </a:defRPr>
            </a:lvl1pPr>
            <a:lvl2pPr marR="0" lvl="1" algn="l" rtl="0">
              <a:lnSpc>
                <a:spcPct val="100000"/>
              </a:lnSpc>
              <a:spcBef>
                <a:spcPts val="0"/>
              </a:spcBef>
              <a:spcAft>
                <a:spcPts val="0"/>
              </a:spcAft>
              <a:buClr>
                <a:schemeClr val="dk1"/>
              </a:buClr>
              <a:buSzPts val="2800"/>
              <a:buFont typeface="DM Sans"/>
              <a:buNone/>
              <a:defRPr sz="280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2800"/>
              <a:buFont typeface="DM Sans"/>
              <a:buNone/>
              <a:defRPr sz="280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2800"/>
              <a:buFont typeface="DM Sans"/>
              <a:buNone/>
              <a:defRPr sz="280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2800"/>
              <a:buFont typeface="DM Sans"/>
              <a:buNone/>
              <a:defRPr sz="280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2800"/>
              <a:buFont typeface="DM Sans"/>
              <a:buNone/>
              <a:defRPr sz="280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2800"/>
              <a:buFont typeface="DM Sans"/>
              <a:buNone/>
              <a:defRPr sz="280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2800"/>
              <a:buFont typeface="DM Sans"/>
              <a:buNone/>
              <a:defRPr sz="280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2800"/>
              <a:buFont typeface="DM Sans"/>
              <a:buNone/>
              <a:defRPr sz="2800" i="0" u="none" strike="noStrike" cap="none">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DM Sans"/>
              <a:buChar char="●"/>
              <a:defRPr sz="1800" i="0" u="none" strike="noStrike" cap="none">
                <a:solidFill>
                  <a:schemeClr val="dk2"/>
                </a:solidFill>
                <a:latin typeface="DM Sans"/>
                <a:ea typeface="DM Sans"/>
                <a:cs typeface="DM Sans"/>
                <a:sym typeface="DM Sans"/>
              </a:defRPr>
            </a:lvl1pPr>
            <a:lvl2pPr marL="914400" marR="0" lvl="1" indent="-317500" algn="l" rtl="0">
              <a:lnSpc>
                <a:spcPct val="115000"/>
              </a:lnSpc>
              <a:spcBef>
                <a:spcPts val="1600"/>
              </a:spcBef>
              <a:spcAft>
                <a:spcPts val="0"/>
              </a:spcAft>
              <a:buClr>
                <a:schemeClr val="dk2"/>
              </a:buClr>
              <a:buSzPts val="1400"/>
              <a:buFont typeface="DM Sans"/>
              <a:buChar char="○"/>
              <a:defRPr sz="1400" i="0" u="none" strike="noStrike" cap="none">
                <a:solidFill>
                  <a:schemeClr val="dk2"/>
                </a:solidFill>
                <a:latin typeface="DM Sans"/>
                <a:ea typeface="DM Sans"/>
                <a:cs typeface="DM Sans"/>
                <a:sym typeface="DM Sans"/>
              </a:defRPr>
            </a:lvl2pPr>
            <a:lvl3pPr marL="1371600" marR="0" lvl="2" indent="-317500" algn="l" rtl="0">
              <a:lnSpc>
                <a:spcPct val="115000"/>
              </a:lnSpc>
              <a:spcBef>
                <a:spcPts val="1600"/>
              </a:spcBef>
              <a:spcAft>
                <a:spcPts val="0"/>
              </a:spcAft>
              <a:buClr>
                <a:schemeClr val="dk2"/>
              </a:buClr>
              <a:buSzPts val="1400"/>
              <a:buFont typeface="DM Sans"/>
              <a:buChar char="■"/>
              <a:defRPr sz="1400" i="0" u="none" strike="noStrike" cap="none">
                <a:solidFill>
                  <a:schemeClr val="dk2"/>
                </a:solidFill>
                <a:latin typeface="DM Sans"/>
                <a:ea typeface="DM Sans"/>
                <a:cs typeface="DM Sans"/>
                <a:sym typeface="DM Sans"/>
              </a:defRPr>
            </a:lvl3pPr>
            <a:lvl4pPr marL="1828800" marR="0" lvl="3" indent="-317500" algn="l" rtl="0">
              <a:lnSpc>
                <a:spcPct val="115000"/>
              </a:lnSpc>
              <a:spcBef>
                <a:spcPts val="1600"/>
              </a:spcBef>
              <a:spcAft>
                <a:spcPts val="0"/>
              </a:spcAft>
              <a:buClr>
                <a:schemeClr val="dk2"/>
              </a:buClr>
              <a:buSzPts val="1400"/>
              <a:buFont typeface="DM Sans"/>
              <a:buChar char="●"/>
              <a:defRPr sz="1400" i="0" u="none" strike="noStrike" cap="none">
                <a:solidFill>
                  <a:schemeClr val="dk2"/>
                </a:solidFill>
                <a:latin typeface="DM Sans"/>
                <a:ea typeface="DM Sans"/>
                <a:cs typeface="DM Sans"/>
                <a:sym typeface="DM Sans"/>
              </a:defRPr>
            </a:lvl4pPr>
            <a:lvl5pPr marL="2286000" marR="0" lvl="4" indent="-317500" algn="l" rtl="0">
              <a:lnSpc>
                <a:spcPct val="115000"/>
              </a:lnSpc>
              <a:spcBef>
                <a:spcPts val="1600"/>
              </a:spcBef>
              <a:spcAft>
                <a:spcPts val="0"/>
              </a:spcAft>
              <a:buClr>
                <a:schemeClr val="dk2"/>
              </a:buClr>
              <a:buSzPts val="1400"/>
              <a:buFont typeface="DM Sans"/>
              <a:buChar char="○"/>
              <a:defRPr sz="1400" i="0" u="none" strike="noStrike" cap="none">
                <a:solidFill>
                  <a:schemeClr val="dk2"/>
                </a:solidFill>
                <a:latin typeface="DM Sans"/>
                <a:ea typeface="DM Sans"/>
                <a:cs typeface="DM Sans"/>
                <a:sym typeface="DM Sans"/>
              </a:defRPr>
            </a:lvl5pPr>
            <a:lvl6pPr marL="2743200" marR="0" lvl="5" indent="-317500" algn="l" rtl="0">
              <a:lnSpc>
                <a:spcPct val="115000"/>
              </a:lnSpc>
              <a:spcBef>
                <a:spcPts val="1600"/>
              </a:spcBef>
              <a:spcAft>
                <a:spcPts val="0"/>
              </a:spcAft>
              <a:buClr>
                <a:schemeClr val="dk2"/>
              </a:buClr>
              <a:buSzPts val="1400"/>
              <a:buFont typeface="DM Sans"/>
              <a:buChar char="■"/>
              <a:defRPr sz="1400" i="0" u="none" strike="noStrike" cap="none">
                <a:solidFill>
                  <a:schemeClr val="dk2"/>
                </a:solidFill>
                <a:latin typeface="DM Sans"/>
                <a:ea typeface="DM Sans"/>
                <a:cs typeface="DM Sans"/>
                <a:sym typeface="DM Sans"/>
              </a:defRPr>
            </a:lvl6pPr>
            <a:lvl7pPr marL="3200400" marR="0" lvl="6" indent="-317500" algn="l" rtl="0">
              <a:lnSpc>
                <a:spcPct val="115000"/>
              </a:lnSpc>
              <a:spcBef>
                <a:spcPts val="1600"/>
              </a:spcBef>
              <a:spcAft>
                <a:spcPts val="0"/>
              </a:spcAft>
              <a:buClr>
                <a:schemeClr val="dk2"/>
              </a:buClr>
              <a:buSzPts val="1400"/>
              <a:buFont typeface="DM Sans"/>
              <a:buChar char="●"/>
              <a:defRPr sz="1400" i="0" u="none" strike="noStrike" cap="none">
                <a:solidFill>
                  <a:schemeClr val="dk2"/>
                </a:solidFill>
                <a:latin typeface="DM Sans"/>
                <a:ea typeface="DM Sans"/>
                <a:cs typeface="DM Sans"/>
                <a:sym typeface="DM Sans"/>
              </a:defRPr>
            </a:lvl7pPr>
            <a:lvl8pPr marL="3657600" marR="0" lvl="7" indent="-317500" algn="l" rtl="0">
              <a:lnSpc>
                <a:spcPct val="115000"/>
              </a:lnSpc>
              <a:spcBef>
                <a:spcPts val="1600"/>
              </a:spcBef>
              <a:spcAft>
                <a:spcPts val="0"/>
              </a:spcAft>
              <a:buClr>
                <a:schemeClr val="dk2"/>
              </a:buClr>
              <a:buSzPts val="1400"/>
              <a:buFont typeface="DM Sans"/>
              <a:buChar char="○"/>
              <a:defRPr sz="1400" i="0" u="none" strike="noStrike" cap="none">
                <a:solidFill>
                  <a:schemeClr val="dk2"/>
                </a:solidFill>
                <a:latin typeface="DM Sans"/>
                <a:ea typeface="DM Sans"/>
                <a:cs typeface="DM Sans"/>
                <a:sym typeface="DM Sans"/>
              </a:defRPr>
            </a:lvl8pPr>
            <a:lvl9pPr marL="4114800" marR="0" lvl="8" indent="-317500" algn="l" rtl="0">
              <a:lnSpc>
                <a:spcPct val="115000"/>
              </a:lnSpc>
              <a:spcBef>
                <a:spcPts val="1600"/>
              </a:spcBef>
              <a:spcAft>
                <a:spcPts val="1600"/>
              </a:spcAft>
              <a:buClr>
                <a:schemeClr val="dk2"/>
              </a:buClr>
              <a:buSzPts val="1400"/>
              <a:buFont typeface="DM Sans"/>
              <a:buChar char="■"/>
              <a:defRPr sz="1400" i="0" u="none" strike="noStrike" cap="none">
                <a:solidFill>
                  <a:schemeClr val="dk2"/>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11645216" y="6319233"/>
            <a:ext cx="546800" cy="5248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1pPr>
            <a:lvl2pPr marL="0" marR="0" lvl="1" indent="0" algn="ctr" rtl="0">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2pPr>
            <a:lvl3pPr marL="0" marR="0" lvl="2" indent="0" algn="ctr" rtl="0">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3pPr>
            <a:lvl4pPr marL="0" marR="0" lvl="3" indent="0" algn="ctr" rtl="0">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4pPr>
            <a:lvl5pPr marL="0" marR="0" lvl="4" indent="0" algn="ctr" rtl="0">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5pPr>
            <a:lvl6pPr marL="0" marR="0" lvl="5" indent="0" algn="ctr" rtl="0">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6pPr>
            <a:lvl7pPr marL="0" marR="0" lvl="6" indent="0" algn="ctr" rtl="0">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7pPr>
            <a:lvl8pPr marL="0" marR="0" lvl="7" indent="0" algn="ctr" rtl="0">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8pPr>
            <a:lvl9pPr marL="0" marR="0" lvl="8" indent="0" algn="ctr" rtl="0">
              <a:lnSpc>
                <a:spcPct val="100000"/>
              </a:lnSpc>
              <a:spcBef>
                <a:spcPts val="0"/>
              </a:spcBef>
              <a:spcAft>
                <a:spcPts val="0"/>
              </a:spcAft>
              <a:buClr>
                <a:srgbClr val="000000"/>
              </a:buClr>
              <a:buSzPts val="800"/>
              <a:buFont typeface="Arial"/>
              <a:buNone/>
              <a:defRPr sz="1067" b="1" i="0" u="none" strike="noStrike" cap="none">
                <a:solidFill>
                  <a:srgbClr val="B7B7B7"/>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6283341"/>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image" Target="../media/image4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56.xml"/><Relationship Id="rId6" Type="http://schemas.openxmlformats.org/officeDocument/2006/relationships/image" Target="../media/image52.png"/><Relationship Id="rId5" Type="http://schemas.openxmlformats.org/officeDocument/2006/relationships/image" Target="../media/image40.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56.xml"/><Relationship Id="rId5" Type="http://schemas.openxmlformats.org/officeDocument/2006/relationships/image" Target="../media/image40.png"/><Relationship Id="rId4" Type="http://schemas.openxmlformats.org/officeDocument/2006/relationships/image" Target="../media/image55.jp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56.xml"/><Relationship Id="rId6" Type="http://schemas.openxmlformats.org/officeDocument/2006/relationships/image" Target="../media/image40.png"/><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0.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hyperlink" Target="http://bastazo.com/" TargetMode="External"/><Relationship Id="rId2" Type="http://schemas.openxmlformats.org/officeDocument/2006/relationships/notesSlide" Target="../notesSlides/notesSlide13.xml"/><Relationship Id="rId1" Type="http://schemas.openxmlformats.org/officeDocument/2006/relationships/slideLayout" Target="../slideLayouts/slideLayout56.xml"/><Relationship Id="rId6" Type="http://schemas.openxmlformats.org/officeDocument/2006/relationships/image" Target="../media/image41.jpg"/><Relationship Id="rId5" Type="http://schemas.openxmlformats.org/officeDocument/2006/relationships/image" Target="../media/image47.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Layout" Target="../slideLayouts/slideLayout5.xml"/><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56.xml"/><Relationship Id="rId4" Type="http://schemas.openxmlformats.org/officeDocument/2006/relationships/image" Target="../media/image41.jp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43.jpg"/><Relationship Id="rId5" Type="http://schemas.openxmlformats.org/officeDocument/2006/relationships/image" Target="../media/image41.jpg"/><Relationship Id="rId4" Type="http://schemas.openxmlformats.org/officeDocument/2006/relationships/image" Target="../media/image40.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56.xml"/><Relationship Id="rId4" Type="http://schemas.openxmlformats.org/officeDocument/2006/relationships/hyperlink" Target="https://talkbusiness.net/2024/05/fuel-brings-cybersecurity-startups-to-northwest-arkansa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BB9F4A6-427F-85B1-CFFC-94D436CBE6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44A21A-F716-1655-4DE6-265E9CF20E1B}"/>
              </a:ext>
            </a:extLst>
          </p:cNvPr>
          <p:cNvSpPr>
            <a:spLocks noGrp="1"/>
          </p:cNvSpPr>
          <p:nvPr>
            <p:ph type="title"/>
          </p:nvPr>
        </p:nvSpPr>
        <p:spPr>
          <a:effectLst>
            <a:outerShdw blurRad="92461" sx="108409" sy="108409" algn="tl" rotWithShape="0">
              <a:prstClr val="black">
                <a:alpha val="63467"/>
              </a:prstClr>
            </a:outerShdw>
          </a:effectLst>
        </p:spPr>
        <p:txBody>
          <a:bodyPr/>
          <a:lstStyle/>
          <a:p>
            <a:r>
              <a:rPr lang="en-US" sz="7200" dirty="0">
                <a:solidFill>
                  <a:schemeClr val="bg1"/>
                </a:solidFill>
              </a:rPr>
              <a:t>Welcome to the ESO Call!</a:t>
            </a:r>
          </a:p>
        </p:txBody>
      </p:sp>
      <p:sp>
        <p:nvSpPr>
          <p:cNvPr id="5" name="Text Placeholder 4">
            <a:extLst>
              <a:ext uri="{FF2B5EF4-FFF2-40B4-BE49-F238E27FC236}">
                <a16:creationId xmlns:a16="http://schemas.microsoft.com/office/drawing/2014/main" id="{97C007F4-AF98-3637-1844-7C5C1E6B7033}"/>
              </a:ext>
            </a:extLst>
          </p:cNvPr>
          <p:cNvSpPr>
            <a:spLocks noGrp="1"/>
          </p:cNvSpPr>
          <p:nvPr>
            <p:ph type="body" sz="half" idx="2"/>
          </p:nvPr>
        </p:nvSpPr>
        <p:spPr>
          <a:xfrm>
            <a:off x="1430216" y="3251716"/>
            <a:ext cx="10034954" cy="2430952"/>
          </a:xfrm>
          <a:effectLst>
            <a:outerShdw blurRad="245995" sx="160784" sy="160784" algn="ctr" rotWithShape="0">
              <a:prstClr val="black">
                <a:alpha val="79291"/>
              </a:prstClr>
            </a:outerShdw>
          </a:effectLst>
        </p:spPr>
        <p:txBody>
          <a:bodyPr numCol="1">
            <a:noAutofit/>
          </a:bodyPr>
          <a:lstStyle/>
          <a:p>
            <a:pPr marL="0" indent="0">
              <a:buNone/>
            </a:pPr>
            <a:r>
              <a:rPr lang="en-US" sz="2800" dirty="0">
                <a:solidFill>
                  <a:schemeClr val="bg1"/>
                </a:solidFill>
                <a:latin typeface="+mj-lt"/>
              </a:rPr>
              <a:t>10am -11am CT</a:t>
            </a:r>
          </a:p>
          <a:p>
            <a:pPr marL="0" indent="0">
              <a:buNone/>
            </a:pPr>
            <a:r>
              <a:rPr lang="en-US" sz="2800" dirty="0">
                <a:solidFill>
                  <a:schemeClr val="bg1"/>
                </a:solidFill>
                <a:latin typeface="+mj-lt"/>
              </a:rPr>
              <a:t>First Wednesday of Each Month</a:t>
            </a:r>
          </a:p>
        </p:txBody>
      </p:sp>
      <p:sp>
        <p:nvSpPr>
          <p:cNvPr id="2" name="Footer Placeholder 1">
            <a:extLst>
              <a:ext uri="{FF2B5EF4-FFF2-40B4-BE49-F238E27FC236}">
                <a16:creationId xmlns:a16="http://schemas.microsoft.com/office/drawing/2014/main" id="{54DBECB4-77B6-4C38-9694-57D28BF56B04}"/>
              </a:ext>
            </a:extLst>
          </p:cNvPr>
          <p:cNvSpPr>
            <a:spLocks noGrp="1"/>
          </p:cNvSpPr>
          <p:nvPr>
            <p:ph type="ftr" sz="quarter" idx="10"/>
          </p:nvPr>
        </p:nvSpPr>
        <p:spPr>
          <a:xfrm>
            <a:off x="999023" y="6356350"/>
            <a:ext cx="545314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swald" pitchFamily="2" charset="77"/>
                <a:ea typeface="+mn-ea"/>
                <a:cs typeface="+mn-cs"/>
              </a:rPr>
              <a:t>Got questions? Email </a:t>
            </a:r>
            <a:r>
              <a:rPr kumimoji="0" lang="en-US" sz="1600" b="0" i="0" u="none" strike="noStrike" kern="1200" cap="none" spc="0" normalizeH="0" baseline="0" noProof="0" dirty="0">
                <a:ln>
                  <a:noFill/>
                </a:ln>
                <a:solidFill>
                  <a:srgbClr val="FFFFFF"/>
                </a:solidFill>
                <a:effectLst/>
                <a:uLnTx/>
                <a:uFillTx/>
                <a:latin typeface="Oswald SemiBold"/>
                <a:ea typeface="+mn-ea"/>
                <a:cs typeface="+mn-cs"/>
              </a:rPr>
              <a:t>Mallory.Race@ArkansasEDC.com</a:t>
            </a:r>
          </a:p>
        </p:txBody>
      </p:sp>
    </p:spTree>
    <p:extLst>
      <p:ext uri="{BB962C8B-B14F-4D97-AF65-F5344CB8AC3E}">
        <p14:creationId xmlns:p14="http://schemas.microsoft.com/office/powerpoint/2010/main" val="3451799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p:nvPr/>
        </p:nvSpPr>
        <p:spPr>
          <a:xfrm>
            <a:off x="11199285" y="5172281"/>
            <a:ext cx="624400" cy="624400"/>
          </a:xfrm>
          <a:prstGeom prst="ellipse">
            <a:avLst/>
          </a:prstGeom>
          <a:solidFill>
            <a:schemeClr val="accen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39" name="Google Shape;139;p22"/>
          <p:cNvSpPr txBox="1">
            <a:spLocks noGrp="1"/>
          </p:cNvSpPr>
          <p:nvPr>
            <p:ph type="sldNum" idx="12"/>
          </p:nvPr>
        </p:nvSpPr>
        <p:spPr>
          <a:xfrm>
            <a:off x="11645216" y="6319233"/>
            <a:ext cx="546800" cy="524800"/>
          </a:xfrm>
          <a:prstGeom prst="rect">
            <a:avLst/>
          </a:prstGeom>
        </p:spPr>
        <p:txBody>
          <a:bodyPr spcFirstLastPara="1" wrap="square" lIns="121900" tIns="121900" rIns="121900" bIns="121900" anchor="ctr" anchorCtr="0">
            <a:noAutofit/>
          </a:bodyPr>
          <a:lstStyle/>
          <a:p>
            <a:pPr defTabSz="1219170"/>
            <a:fld id="{00000000-1234-1234-1234-123412341234}" type="slidenum">
              <a:rPr lang="en" kern="0"/>
              <a:pPr defTabSz="1219170"/>
              <a:t>10</a:t>
            </a:fld>
            <a:endParaRPr kern="0"/>
          </a:p>
        </p:txBody>
      </p:sp>
      <p:sp>
        <p:nvSpPr>
          <p:cNvPr id="140" name="Google Shape;140;p22"/>
          <p:cNvSpPr txBox="1">
            <a:spLocks noGrp="1"/>
          </p:cNvSpPr>
          <p:nvPr>
            <p:ph type="subTitle" idx="4294967295"/>
          </p:nvPr>
        </p:nvSpPr>
        <p:spPr>
          <a:xfrm>
            <a:off x="707700" y="1577100"/>
            <a:ext cx="4654800" cy="4928800"/>
          </a:xfrm>
          <a:prstGeom prst="rect">
            <a:avLst/>
          </a:prstGeom>
          <a:noFill/>
          <a:ln>
            <a:noFill/>
          </a:ln>
        </p:spPr>
        <p:txBody>
          <a:bodyPr spcFirstLastPara="1" wrap="square" lIns="121900" tIns="121900" rIns="93700" bIns="121900" anchor="t" anchorCtr="0">
            <a:noAutofit/>
          </a:bodyPr>
          <a:lstStyle/>
          <a:p>
            <a:pPr marL="0" indent="0">
              <a:lnSpc>
                <a:spcPct val="100000"/>
              </a:lnSpc>
              <a:buNone/>
            </a:pPr>
            <a:r>
              <a:rPr lang="en" sz="2667" b="1">
                <a:solidFill>
                  <a:schemeClr val="accent1"/>
                </a:solidFill>
              </a:rPr>
              <a:t>Our critical infrastructure is under attack.  </a:t>
            </a:r>
            <a:endParaRPr sz="2667" b="1">
              <a:solidFill>
                <a:schemeClr val="accent1"/>
              </a:solidFill>
            </a:endParaRPr>
          </a:p>
          <a:p>
            <a:pPr marL="0" indent="0">
              <a:lnSpc>
                <a:spcPct val="100000"/>
              </a:lnSpc>
              <a:buNone/>
            </a:pPr>
            <a:endParaRPr sz="2267">
              <a:solidFill>
                <a:srgbClr val="340500"/>
              </a:solidFill>
            </a:endParaRPr>
          </a:p>
          <a:p>
            <a:pPr marL="0" indent="0">
              <a:lnSpc>
                <a:spcPct val="100000"/>
              </a:lnSpc>
              <a:buNone/>
            </a:pPr>
            <a:r>
              <a:rPr lang="en" sz="2267">
                <a:solidFill>
                  <a:srgbClr val="340500"/>
                </a:solidFill>
              </a:rPr>
              <a:t>You’ve seen the news: we are facing real threats in our grid.</a:t>
            </a:r>
            <a:endParaRPr sz="2267">
              <a:solidFill>
                <a:srgbClr val="340500"/>
              </a:solidFill>
            </a:endParaRPr>
          </a:p>
          <a:p>
            <a:pPr marL="0" indent="0">
              <a:lnSpc>
                <a:spcPct val="100000"/>
              </a:lnSpc>
              <a:buNone/>
            </a:pPr>
            <a:endParaRPr sz="2267">
              <a:solidFill>
                <a:srgbClr val="340500"/>
              </a:solidFill>
            </a:endParaRPr>
          </a:p>
          <a:p>
            <a:pPr marL="0" indent="0">
              <a:lnSpc>
                <a:spcPct val="100000"/>
              </a:lnSpc>
              <a:buNone/>
            </a:pPr>
            <a:r>
              <a:rPr lang="en" sz="2267">
                <a:solidFill>
                  <a:srgbClr val="340500"/>
                </a:solidFill>
              </a:rPr>
              <a:t>Organizations are under- equipped to handle the onslaught of vulnerability alerts, and aging infrastructure makes fixes genuinely risky.</a:t>
            </a:r>
            <a:endParaRPr sz="2267">
              <a:solidFill>
                <a:srgbClr val="340500"/>
              </a:solidFill>
            </a:endParaRPr>
          </a:p>
          <a:p>
            <a:pPr marL="0" indent="0">
              <a:lnSpc>
                <a:spcPct val="100000"/>
              </a:lnSpc>
              <a:buNone/>
            </a:pPr>
            <a:endParaRPr sz="2267">
              <a:solidFill>
                <a:srgbClr val="340500"/>
              </a:solidFill>
            </a:endParaRPr>
          </a:p>
        </p:txBody>
      </p:sp>
      <p:sp>
        <p:nvSpPr>
          <p:cNvPr id="141" name="Google Shape;141;p22"/>
          <p:cNvSpPr txBox="1">
            <a:spLocks noGrp="1"/>
          </p:cNvSpPr>
          <p:nvPr>
            <p:ph type="subTitle" idx="4294967295"/>
          </p:nvPr>
        </p:nvSpPr>
        <p:spPr>
          <a:xfrm>
            <a:off x="9022271" y="6387233"/>
            <a:ext cx="2727200" cy="388800"/>
          </a:xfrm>
          <a:prstGeom prst="rect">
            <a:avLst/>
          </a:prstGeom>
          <a:noFill/>
          <a:ln>
            <a:noFill/>
          </a:ln>
        </p:spPr>
        <p:txBody>
          <a:bodyPr spcFirstLastPara="1" wrap="square" lIns="121900" tIns="121900" rIns="121900" bIns="121900" anchor="t" anchorCtr="0">
            <a:noAutofit/>
          </a:bodyPr>
          <a:lstStyle/>
          <a:p>
            <a:pPr marL="0" indent="0" algn="r">
              <a:lnSpc>
                <a:spcPct val="100000"/>
              </a:lnSpc>
              <a:buNone/>
            </a:pPr>
            <a:r>
              <a:rPr lang="en" sz="1067">
                <a:solidFill>
                  <a:srgbClr val="B7B7B7"/>
                </a:solidFill>
                <a:latin typeface="Sora ExtraLight"/>
                <a:ea typeface="Sora ExtraLight"/>
                <a:cs typeface="Sora ExtraLight"/>
                <a:sym typeface="Sora ExtraLight"/>
              </a:rPr>
              <a:t>Confidential – Do Not Share</a:t>
            </a:r>
            <a:endParaRPr sz="1067">
              <a:solidFill>
                <a:srgbClr val="B7B7B7"/>
              </a:solidFill>
              <a:latin typeface="Sora ExtraLight"/>
              <a:ea typeface="Sora ExtraLight"/>
              <a:cs typeface="Sora ExtraLight"/>
              <a:sym typeface="Sora ExtraLight"/>
            </a:endParaRPr>
          </a:p>
          <a:p>
            <a:pPr marL="0" indent="0" algn="r">
              <a:lnSpc>
                <a:spcPct val="100000"/>
              </a:lnSpc>
              <a:buNone/>
            </a:pPr>
            <a:endParaRPr sz="1600">
              <a:solidFill>
                <a:srgbClr val="B7B7B7"/>
              </a:solidFill>
              <a:latin typeface="Bricolage Grotesque"/>
              <a:ea typeface="Bricolage Grotesque"/>
              <a:cs typeface="Bricolage Grotesque"/>
              <a:sym typeface="Bricolage Grotesque"/>
            </a:endParaRPr>
          </a:p>
        </p:txBody>
      </p:sp>
      <p:pic>
        <p:nvPicPr>
          <p:cNvPr id="142" name="Google Shape;142;p22"/>
          <p:cNvPicPr preferRelativeResize="0"/>
          <p:nvPr/>
        </p:nvPicPr>
        <p:blipFill>
          <a:blip r:embed="rId3">
            <a:alphaModFix/>
          </a:blip>
          <a:stretch>
            <a:fillRect/>
          </a:stretch>
        </p:blipFill>
        <p:spPr>
          <a:xfrm>
            <a:off x="8358367" y="2081452"/>
            <a:ext cx="6309200" cy="6858000"/>
          </a:xfrm>
          <a:prstGeom prst="halfFrame">
            <a:avLst>
              <a:gd name="adj1" fmla="val 36725"/>
              <a:gd name="adj2" fmla="val 37089"/>
            </a:avLst>
          </a:prstGeom>
          <a:noFill/>
          <a:ln>
            <a:noFill/>
          </a:ln>
        </p:spPr>
      </p:pic>
      <p:sp>
        <p:nvSpPr>
          <p:cNvPr id="143" name="Google Shape;143;p22"/>
          <p:cNvSpPr/>
          <p:nvPr/>
        </p:nvSpPr>
        <p:spPr>
          <a:xfrm>
            <a:off x="7913393" y="1706561"/>
            <a:ext cx="2945600" cy="2945600"/>
          </a:xfrm>
          <a:prstGeom prst="halfFrame">
            <a:avLst>
              <a:gd name="adj1" fmla="val 33333"/>
              <a:gd name="adj2" fmla="val 33333"/>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44" name="Google Shape;144;p22"/>
          <p:cNvSpPr/>
          <p:nvPr/>
        </p:nvSpPr>
        <p:spPr>
          <a:xfrm>
            <a:off x="6827800" y="1933533"/>
            <a:ext cx="624400" cy="62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45" name="Google Shape;145;p22"/>
          <p:cNvSpPr/>
          <p:nvPr/>
        </p:nvSpPr>
        <p:spPr>
          <a:xfrm>
            <a:off x="7341400" y="5307167"/>
            <a:ext cx="624400" cy="62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46" name="Google Shape;146;p22"/>
          <p:cNvSpPr/>
          <p:nvPr/>
        </p:nvSpPr>
        <p:spPr>
          <a:xfrm>
            <a:off x="9899300" y="1309133"/>
            <a:ext cx="624400" cy="62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pic>
        <p:nvPicPr>
          <p:cNvPr id="147" name="Google Shape;147;p22"/>
          <p:cNvPicPr preferRelativeResize="0"/>
          <p:nvPr/>
        </p:nvPicPr>
        <p:blipFill>
          <a:blip r:embed="rId4">
            <a:alphaModFix/>
          </a:blip>
          <a:stretch>
            <a:fillRect/>
          </a:stretch>
        </p:blipFill>
        <p:spPr>
          <a:xfrm>
            <a:off x="6945600" y="2051333"/>
            <a:ext cx="388800" cy="388800"/>
          </a:xfrm>
          <a:prstGeom prst="rect">
            <a:avLst/>
          </a:prstGeom>
          <a:noFill/>
          <a:ln>
            <a:noFill/>
          </a:ln>
        </p:spPr>
      </p:pic>
      <p:pic>
        <p:nvPicPr>
          <p:cNvPr id="148" name="Google Shape;148;p22"/>
          <p:cNvPicPr preferRelativeResize="0"/>
          <p:nvPr/>
        </p:nvPicPr>
        <p:blipFill>
          <a:blip r:embed="rId5">
            <a:alphaModFix/>
          </a:blip>
          <a:stretch>
            <a:fillRect/>
          </a:stretch>
        </p:blipFill>
        <p:spPr>
          <a:xfrm>
            <a:off x="9995885" y="1400701"/>
            <a:ext cx="431233" cy="431233"/>
          </a:xfrm>
          <a:prstGeom prst="rect">
            <a:avLst/>
          </a:prstGeom>
          <a:noFill/>
          <a:ln>
            <a:noFill/>
          </a:ln>
        </p:spPr>
      </p:pic>
      <p:pic>
        <p:nvPicPr>
          <p:cNvPr id="149" name="Google Shape;149;p22"/>
          <p:cNvPicPr preferRelativeResize="0"/>
          <p:nvPr/>
        </p:nvPicPr>
        <p:blipFill>
          <a:blip r:embed="rId4">
            <a:alphaModFix/>
          </a:blip>
          <a:stretch>
            <a:fillRect/>
          </a:stretch>
        </p:blipFill>
        <p:spPr>
          <a:xfrm>
            <a:off x="7459200" y="5424967"/>
            <a:ext cx="388800" cy="388800"/>
          </a:xfrm>
          <a:prstGeom prst="rect">
            <a:avLst/>
          </a:prstGeom>
          <a:noFill/>
          <a:ln>
            <a:noFill/>
          </a:ln>
        </p:spPr>
      </p:pic>
      <p:cxnSp>
        <p:nvCxnSpPr>
          <p:cNvPr id="150" name="Google Shape;150;p22"/>
          <p:cNvCxnSpPr>
            <a:endCxn id="146" idx="2"/>
          </p:cNvCxnSpPr>
          <p:nvPr/>
        </p:nvCxnSpPr>
        <p:spPr>
          <a:xfrm rot="10800000" flipH="1">
            <a:off x="7472500" y="1621333"/>
            <a:ext cx="2426800" cy="644800"/>
          </a:xfrm>
          <a:prstGeom prst="bentConnector3">
            <a:avLst>
              <a:gd name="adj1" fmla="val 50000"/>
            </a:avLst>
          </a:prstGeom>
          <a:noFill/>
          <a:ln w="19050" cap="flat" cmpd="sng">
            <a:solidFill>
              <a:schemeClr val="dk1"/>
            </a:solidFill>
            <a:prstDash val="solid"/>
            <a:round/>
            <a:headEnd type="none" w="med" len="med"/>
            <a:tailEnd type="none" w="med" len="med"/>
          </a:ln>
        </p:spPr>
      </p:cxnSp>
      <p:cxnSp>
        <p:nvCxnSpPr>
          <p:cNvPr id="151" name="Google Shape;151;p22"/>
          <p:cNvCxnSpPr>
            <a:stCxn id="145" idx="2"/>
            <a:endCxn id="144" idx="4"/>
          </p:cNvCxnSpPr>
          <p:nvPr/>
        </p:nvCxnSpPr>
        <p:spPr>
          <a:xfrm rot="10800000">
            <a:off x="7139800" y="2557767"/>
            <a:ext cx="201600" cy="3061600"/>
          </a:xfrm>
          <a:prstGeom prst="bentConnector2">
            <a:avLst/>
          </a:prstGeom>
          <a:noFill/>
          <a:ln w="19050" cap="flat" cmpd="sng">
            <a:solidFill>
              <a:schemeClr val="dk1"/>
            </a:solidFill>
            <a:prstDash val="solid"/>
            <a:round/>
            <a:headEnd type="none" w="med" len="med"/>
            <a:tailEnd type="none" w="med" len="med"/>
          </a:ln>
        </p:spPr>
      </p:cxnSp>
      <p:sp>
        <p:nvSpPr>
          <p:cNvPr id="152" name="Google Shape;152;p22"/>
          <p:cNvSpPr/>
          <p:nvPr/>
        </p:nvSpPr>
        <p:spPr>
          <a:xfrm>
            <a:off x="11125067" y="5115800"/>
            <a:ext cx="624400" cy="62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pic>
        <p:nvPicPr>
          <p:cNvPr id="153" name="Google Shape;153;p22"/>
          <p:cNvPicPr preferRelativeResize="0"/>
          <p:nvPr/>
        </p:nvPicPr>
        <p:blipFill>
          <a:blip r:embed="rId4">
            <a:alphaModFix/>
          </a:blip>
          <a:stretch>
            <a:fillRect/>
          </a:stretch>
        </p:blipFill>
        <p:spPr>
          <a:xfrm>
            <a:off x="11242867" y="5233600"/>
            <a:ext cx="388800" cy="388800"/>
          </a:xfrm>
          <a:prstGeom prst="rect">
            <a:avLst/>
          </a:prstGeom>
          <a:noFill/>
          <a:ln>
            <a:noFill/>
          </a:ln>
        </p:spPr>
      </p:pic>
      <p:cxnSp>
        <p:nvCxnSpPr>
          <p:cNvPr id="154" name="Google Shape;154;p22"/>
          <p:cNvCxnSpPr>
            <a:stCxn id="145" idx="0"/>
            <a:endCxn id="152" idx="0"/>
          </p:cNvCxnSpPr>
          <p:nvPr/>
        </p:nvCxnSpPr>
        <p:spPr>
          <a:xfrm rot="-5400000">
            <a:off x="9449800" y="3319767"/>
            <a:ext cx="191200" cy="3783600"/>
          </a:xfrm>
          <a:prstGeom prst="bentConnector3">
            <a:avLst>
              <a:gd name="adj1" fmla="val 266144"/>
            </a:avLst>
          </a:prstGeom>
          <a:noFill/>
          <a:ln w="19050" cap="flat" cmpd="sng">
            <a:solidFill>
              <a:schemeClr val="dk1"/>
            </a:solidFill>
            <a:prstDash val="solid"/>
            <a:round/>
            <a:headEnd type="none" w="med" len="med"/>
            <a:tailEnd type="none" w="med" len="med"/>
          </a:ln>
        </p:spPr>
      </p:cxnSp>
      <p:sp>
        <p:nvSpPr>
          <p:cNvPr id="155" name="Google Shape;155;p22"/>
          <p:cNvSpPr/>
          <p:nvPr/>
        </p:nvSpPr>
        <p:spPr>
          <a:xfrm>
            <a:off x="6310751" y="3409517"/>
            <a:ext cx="1314000" cy="3260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56" name="Google Shape;156;p22"/>
          <p:cNvSpPr/>
          <p:nvPr/>
        </p:nvSpPr>
        <p:spPr>
          <a:xfrm>
            <a:off x="6310733" y="3872751"/>
            <a:ext cx="1314000" cy="3260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57" name="Google Shape;157;p22"/>
          <p:cNvSpPr/>
          <p:nvPr/>
        </p:nvSpPr>
        <p:spPr>
          <a:xfrm>
            <a:off x="6310751" y="4358333"/>
            <a:ext cx="1314000" cy="3260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58" name="Google Shape;158;p22"/>
          <p:cNvSpPr/>
          <p:nvPr/>
        </p:nvSpPr>
        <p:spPr>
          <a:xfrm>
            <a:off x="6421500" y="3308777"/>
            <a:ext cx="1314000" cy="3260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59" name="Google Shape;159;p22"/>
          <p:cNvSpPr/>
          <p:nvPr/>
        </p:nvSpPr>
        <p:spPr>
          <a:xfrm>
            <a:off x="6421500" y="3789701"/>
            <a:ext cx="1314000" cy="3260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60" name="Google Shape;160;p22"/>
          <p:cNvSpPr/>
          <p:nvPr/>
        </p:nvSpPr>
        <p:spPr>
          <a:xfrm>
            <a:off x="6421500" y="4283927"/>
            <a:ext cx="1314000" cy="3260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cxnSp>
        <p:nvCxnSpPr>
          <p:cNvPr id="161" name="Google Shape;161;p22"/>
          <p:cNvCxnSpPr/>
          <p:nvPr/>
        </p:nvCxnSpPr>
        <p:spPr>
          <a:xfrm>
            <a:off x="6625300" y="3497533"/>
            <a:ext cx="906400" cy="0"/>
          </a:xfrm>
          <a:prstGeom prst="straightConnector1">
            <a:avLst/>
          </a:prstGeom>
          <a:noFill/>
          <a:ln w="19050" cap="flat" cmpd="sng">
            <a:solidFill>
              <a:schemeClr val="dk1"/>
            </a:solidFill>
            <a:prstDash val="solid"/>
            <a:round/>
            <a:headEnd type="none" w="med" len="med"/>
            <a:tailEnd type="none" w="med" len="med"/>
          </a:ln>
        </p:spPr>
      </p:cxnSp>
      <p:cxnSp>
        <p:nvCxnSpPr>
          <p:cNvPr id="162" name="Google Shape;162;p22"/>
          <p:cNvCxnSpPr/>
          <p:nvPr/>
        </p:nvCxnSpPr>
        <p:spPr>
          <a:xfrm>
            <a:off x="6625300" y="3952700"/>
            <a:ext cx="906400" cy="0"/>
          </a:xfrm>
          <a:prstGeom prst="straightConnector1">
            <a:avLst/>
          </a:prstGeom>
          <a:noFill/>
          <a:ln w="19050" cap="flat" cmpd="sng">
            <a:solidFill>
              <a:schemeClr val="dk1"/>
            </a:solidFill>
            <a:prstDash val="solid"/>
            <a:round/>
            <a:headEnd type="none" w="med" len="med"/>
            <a:tailEnd type="none" w="med" len="med"/>
          </a:ln>
        </p:spPr>
      </p:cxnSp>
      <p:cxnSp>
        <p:nvCxnSpPr>
          <p:cNvPr id="163" name="Google Shape;163;p22"/>
          <p:cNvCxnSpPr/>
          <p:nvPr/>
        </p:nvCxnSpPr>
        <p:spPr>
          <a:xfrm>
            <a:off x="6625300" y="4446933"/>
            <a:ext cx="906400" cy="0"/>
          </a:xfrm>
          <a:prstGeom prst="straightConnector1">
            <a:avLst/>
          </a:prstGeom>
          <a:noFill/>
          <a:ln w="19050" cap="flat" cmpd="sng">
            <a:solidFill>
              <a:schemeClr val="dk1"/>
            </a:solidFill>
            <a:prstDash val="solid"/>
            <a:round/>
            <a:headEnd type="none" w="med" len="med"/>
            <a:tailEnd type="none" w="med" len="med"/>
          </a:ln>
        </p:spPr>
      </p:cxnSp>
      <p:pic>
        <p:nvPicPr>
          <p:cNvPr id="164" name="Google Shape;164;p22"/>
          <p:cNvPicPr preferRelativeResize="0"/>
          <p:nvPr/>
        </p:nvPicPr>
        <p:blipFill>
          <a:blip r:embed="rId6">
            <a:alphaModFix/>
          </a:blip>
          <a:stretch>
            <a:fillRect/>
          </a:stretch>
        </p:blipFill>
        <p:spPr>
          <a:xfrm>
            <a:off x="10816134" y="304800"/>
            <a:ext cx="1093933" cy="212296"/>
          </a:xfrm>
          <a:prstGeom prst="rect">
            <a:avLst/>
          </a:prstGeom>
          <a:noFill/>
          <a:ln>
            <a:noFill/>
          </a:ln>
        </p:spPr>
      </p:pic>
      <p:sp>
        <p:nvSpPr>
          <p:cNvPr id="165" name="Google Shape;165;p22"/>
          <p:cNvSpPr txBox="1">
            <a:spLocks noGrp="1"/>
          </p:cNvSpPr>
          <p:nvPr>
            <p:ph type="subTitle" idx="4294967295"/>
          </p:nvPr>
        </p:nvSpPr>
        <p:spPr>
          <a:xfrm>
            <a:off x="707700" y="722167"/>
            <a:ext cx="3773200" cy="477600"/>
          </a:xfrm>
          <a:prstGeom prst="rect">
            <a:avLst/>
          </a:prstGeom>
          <a:noFill/>
          <a:ln>
            <a:noFill/>
          </a:ln>
        </p:spPr>
        <p:txBody>
          <a:bodyPr spcFirstLastPara="1" wrap="square" lIns="121900" tIns="121900" rIns="121900" bIns="121900" anchor="t" anchorCtr="0">
            <a:noAutofit/>
          </a:bodyPr>
          <a:lstStyle/>
          <a:p>
            <a:pPr marL="0" indent="0">
              <a:lnSpc>
                <a:spcPct val="100000"/>
              </a:lnSpc>
              <a:buNone/>
            </a:pPr>
            <a:r>
              <a:rPr lang="en" sz="1467">
                <a:solidFill>
                  <a:srgbClr val="340500"/>
                </a:solidFill>
                <a:latin typeface="DM Mono"/>
                <a:ea typeface="DM Mono"/>
                <a:cs typeface="DM Mono"/>
                <a:sym typeface="DM Mono"/>
              </a:rPr>
              <a:t>The Problem</a:t>
            </a:r>
            <a:endParaRPr sz="1467">
              <a:solidFill>
                <a:srgbClr val="340500"/>
              </a:solidFill>
              <a:latin typeface="DM Mono"/>
              <a:ea typeface="DM Mono"/>
              <a:cs typeface="DM Mono"/>
              <a:sym typeface="DM Mono"/>
            </a:endParaRPr>
          </a:p>
        </p:txBody>
      </p:sp>
      <p:sp>
        <p:nvSpPr>
          <p:cNvPr id="166" name="Google Shape;166;p22"/>
          <p:cNvSpPr/>
          <p:nvPr/>
        </p:nvSpPr>
        <p:spPr>
          <a:xfrm>
            <a:off x="694576" y="784600"/>
            <a:ext cx="1642800" cy="356800"/>
          </a:xfrm>
          <a:prstGeom prst="roundRect">
            <a:avLst>
              <a:gd name="adj" fmla="val 50000"/>
            </a:avLst>
          </a:prstGeom>
          <a:noFill/>
          <a:ln w="9525" cap="flat" cmpd="sng">
            <a:solidFill>
              <a:srgbClr val="5EA5D9"/>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FFFFFF"/>
              </a:solidFill>
              <a:latin typeface="DM Sans"/>
              <a:ea typeface="DM Sans"/>
              <a:cs typeface="DM Sans"/>
              <a:sym typeface="DM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3" title="AdobeStock_462914588.jpeg"/>
          <p:cNvPicPr preferRelativeResize="0"/>
          <p:nvPr/>
        </p:nvPicPr>
        <p:blipFill rotWithShape="1">
          <a:blip r:embed="rId3">
            <a:alphaModFix/>
          </a:blip>
          <a:srcRect l="3149" r="15044"/>
          <a:stretch/>
        </p:blipFill>
        <p:spPr>
          <a:xfrm>
            <a:off x="3780902" y="1"/>
            <a:ext cx="8411101" cy="6857999"/>
          </a:xfrm>
          <a:prstGeom prst="rect">
            <a:avLst/>
          </a:prstGeom>
          <a:noFill/>
          <a:ln>
            <a:noFill/>
          </a:ln>
        </p:spPr>
      </p:pic>
      <p:sp>
        <p:nvSpPr>
          <p:cNvPr id="172" name="Google Shape;172;p23"/>
          <p:cNvSpPr/>
          <p:nvPr/>
        </p:nvSpPr>
        <p:spPr>
          <a:xfrm>
            <a:off x="394967" y="1522443"/>
            <a:ext cx="4134800" cy="1617600"/>
          </a:xfrm>
          <a:prstGeom prst="rect">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73" name="Google Shape;173;p23"/>
          <p:cNvSpPr/>
          <p:nvPr/>
        </p:nvSpPr>
        <p:spPr>
          <a:xfrm>
            <a:off x="5185133" y="1656100"/>
            <a:ext cx="6207600" cy="3514000"/>
          </a:xfrm>
          <a:prstGeom prst="roundRect">
            <a:avLst>
              <a:gd name="adj" fmla="val 6723"/>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pic>
        <p:nvPicPr>
          <p:cNvPr id="174" name="Google Shape;174;p23" title="Screenshot 2025-06-12 at 5.06.00 PM.png"/>
          <p:cNvPicPr preferRelativeResize="0"/>
          <p:nvPr/>
        </p:nvPicPr>
        <p:blipFill rotWithShape="1">
          <a:blip r:embed="rId4">
            <a:alphaModFix/>
          </a:blip>
          <a:srcRect r="-2933" b="67484"/>
          <a:stretch/>
        </p:blipFill>
        <p:spPr>
          <a:xfrm>
            <a:off x="391301" y="1540534"/>
            <a:ext cx="4134969" cy="1617799"/>
          </a:xfrm>
          <a:prstGeom prst="rect">
            <a:avLst/>
          </a:prstGeom>
          <a:noFill/>
          <a:ln w="9525" cap="flat" cmpd="sng">
            <a:solidFill>
              <a:schemeClr val="dk2"/>
            </a:solidFill>
            <a:prstDash val="solid"/>
            <a:round/>
            <a:headEnd type="none" w="sm" len="sm"/>
            <a:tailEnd type="none" w="sm" len="sm"/>
          </a:ln>
        </p:spPr>
      </p:pic>
      <p:sp>
        <p:nvSpPr>
          <p:cNvPr id="175" name="Google Shape;175;p23"/>
          <p:cNvSpPr/>
          <p:nvPr/>
        </p:nvSpPr>
        <p:spPr>
          <a:xfrm>
            <a:off x="5720667" y="4030700"/>
            <a:ext cx="3189200" cy="615600"/>
          </a:xfrm>
          <a:prstGeom prst="roundRect">
            <a:avLst>
              <a:gd name="adj" fmla="val 50000"/>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DM Sans"/>
              <a:ea typeface="DM Sans"/>
              <a:cs typeface="DM Sans"/>
              <a:sym typeface="DM Sans"/>
            </a:endParaRPr>
          </a:p>
        </p:txBody>
      </p:sp>
      <p:sp>
        <p:nvSpPr>
          <p:cNvPr id="176" name="Google Shape;176;p23"/>
          <p:cNvSpPr txBox="1">
            <a:spLocks noGrp="1"/>
          </p:cNvSpPr>
          <p:nvPr>
            <p:ph type="sldNum" idx="12"/>
          </p:nvPr>
        </p:nvSpPr>
        <p:spPr>
          <a:xfrm>
            <a:off x="11645216" y="6319233"/>
            <a:ext cx="546800" cy="524800"/>
          </a:xfrm>
          <a:prstGeom prst="rect">
            <a:avLst/>
          </a:prstGeom>
        </p:spPr>
        <p:txBody>
          <a:bodyPr spcFirstLastPara="1" wrap="square" lIns="121900" tIns="121900" rIns="121900" bIns="121900" anchor="ctr" anchorCtr="0">
            <a:noAutofit/>
          </a:bodyPr>
          <a:lstStyle/>
          <a:p>
            <a:pPr defTabSz="1219170"/>
            <a:fld id="{00000000-1234-1234-1234-123412341234}" type="slidenum">
              <a:rPr lang="en" kern="0"/>
              <a:pPr defTabSz="1219170"/>
              <a:t>11</a:t>
            </a:fld>
            <a:endParaRPr kern="0"/>
          </a:p>
        </p:txBody>
      </p:sp>
      <p:sp>
        <p:nvSpPr>
          <p:cNvPr id="177" name="Google Shape;177;p23"/>
          <p:cNvSpPr txBox="1">
            <a:spLocks noGrp="1"/>
          </p:cNvSpPr>
          <p:nvPr>
            <p:ph type="subTitle" idx="4294967295"/>
          </p:nvPr>
        </p:nvSpPr>
        <p:spPr>
          <a:xfrm>
            <a:off x="9022271" y="6387233"/>
            <a:ext cx="2727200" cy="388800"/>
          </a:xfrm>
          <a:prstGeom prst="rect">
            <a:avLst/>
          </a:prstGeom>
          <a:noFill/>
          <a:ln>
            <a:noFill/>
          </a:ln>
        </p:spPr>
        <p:txBody>
          <a:bodyPr spcFirstLastPara="1" wrap="square" lIns="121900" tIns="121900" rIns="121900" bIns="121900" anchor="t" anchorCtr="0">
            <a:noAutofit/>
          </a:bodyPr>
          <a:lstStyle/>
          <a:p>
            <a:pPr marL="0" indent="0" algn="r">
              <a:lnSpc>
                <a:spcPct val="100000"/>
              </a:lnSpc>
              <a:buNone/>
            </a:pPr>
            <a:r>
              <a:rPr lang="en" sz="1067">
                <a:solidFill>
                  <a:srgbClr val="B7B7B7"/>
                </a:solidFill>
                <a:latin typeface="Sora ExtraLight"/>
                <a:ea typeface="Sora ExtraLight"/>
                <a:cs typeface="Sora ExtraLight"/>
                <a:sym typeface="Sora ExtraLight"/>
              </a:rPr>
              <a:t>Confidential – Do Not Share</a:t>
            </a:r>
            <a:endParaRPr sz="1067">
              <a:solidFill>
                <a:srgbClr val="B7B7B7"/>
              </a:solidFill>
              <a:latin typeface="Sora ExtraLight"/>
              <a:ea typeface="Sora ExtraLight"/>
              <a:cs typeface="Sora ExtraLight"/>
              <a:sym typeface="Sora ExtraLight"/>
            </a:endParaRPr>
          </a:p>
          <a:p>
            <a:pPr marL="0" indent="0" algn="r">
              <a:lnSpc>
                <a:spcPct val="100000"/>
              </a:lnSpc>
              <a:buNone/>
            </a:pPr>
            <a:endParaRPr sz="1600">
              <a:solidFill>
                <a:srgbClr val="B7B7B7"/>
              </a:solidFill>
              <a:latin typeface="Bricolage Grotesque"/>
              <a:ea typeface="Bricolage Grotesque"/>
              <a:cs typeface="Bricolage Grotesque"/>
              <a:sym typeface="Bricolage Grotesque"/>
            </a:endParaRPr>
          </a:p>
        </p:txBody>
      </p:sp>
      <p:pic>
        <p:nvPicPr>
          <p:cNvPr id="178" name="Google Shape;178;p23"/>
          <p:cNvPicPr preferRelativeResize="0"/>
          <p:nvPr/>
        </p:nvPicPr>
        <p:blipFill>
          <a:blip r:embed="rId5">
            <a:alphaModFix/>
          </a:blip>
          <a:stretch>
            <a:fillRect/>
          </a:stretch>
        </p:blipFill>
        <p:spPr>
          <a:xfrm>
            <a:off x="10816134" y="304800"/>
            <a:ext cx="1093933" cy="212296"/>
          </a:xfrm>
          <a:prstGeom prst="rect">
            <a:avLst/>
          </a:prstGeom>
          <a:noFill/>
          <a:ln>
            <a:noFill/>
          </a:ln>
        </p:spPr>
      </p:pic>
      <p:sp>
        <p:nvSpPr>
          <p:cNvPr id="179" name="Google Shape;179;p23"/>
          <p:cNvSpPr txBox="1"/>
          <p:nvPr/>
        </p:nvSpPr>
        <p:spPr>
          <a:xfrm>
            <a:off x="5527200" y="2095958"/>
            <a:ext cx="5547200" cy="1518196"/>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4133" kern="0">
                <a:solidFill>
                  <a:srgbClr val="2D4962"/>
                </a:solidFill>
                <a:latin typeface="DM Sans"/>
                <a:ea typeface="DM Sans"/>
                <a:cs typeface="DM Sans"/>
                <a:sym typeface="DM Sans"/>
              </a:rPr>
              <a:t>What happens when our utilities go down? </a:t>
            </a:r>
            <a:endParaRPr sz="4133" kern="0">
              <a:solidFill>
                <a:srgbClr val="2D4962"/>
              </a:solidFill>
              <a:latin typeface="DM Sans"/>
              <a:ea typeface="DM Sans"/>
              <a:cs typeface="DM Sans"/>
              <a:sym typeface="DM Sans"/>
            </a:endParaRPr>
          </a:p>
        </p:txBody>
      </p:sp>
      <p:sp>
        <p:nvSpPr>
          <p:cNvPr id="180" name="Google Shape;180;p23"/>
          <p:cNvSpPr txBox="1"/>
          <p:nvPr/>
        </p:nvSpPr>
        <p:spPr>
          <a:xfrm>
            <a:off x="5983128" y="3928091"/>
            <a:ext cx="2926800" cy="82063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3733" b="1" kern="0">
                <a:solidFill>
                  <a:srgbClr val="2D4962"/>
                </a:solidFill>
                <a:latin typeface="DM Sans"/>
                <a:ea typeface="DM Sans"/>
                <a:cs typeface="DM Sans"/>
                <a:sym typeface="DM Sans"/>
              </a:rPr>
              <a:t>People die.</a:t>
            </a:r>
            <a:endParaRPr sz="3733" b="1" kern="0">
              <a:solidFill>
                <a:srgbClr val="2D4962"/>
              </a:solidFill>
              <a:latin typeface="DM Sans"/>
              <a:ea typeface="DM Sans"/>
              <a:cs typeface="DM Sans"/>
              <a:sym typeface="DM Sans"/>
            </a:endParaRPr>
          </a:p>
        </p:txBody>
      </p:sp>
      <p:pic>
        <p:nvPicPr>
          <p:cNvPr id="181" name="Google Shape;181;p23" title="Screenshot 2025-09-04 at 12.31.02 PM.png"/>
          <p:cNvPicPr preferRelativeResize="0"/>
          <p:nvPr/>
        </p:nvPicPr>
        <p:blipFill>
          <a:blip r:embed="rId6">
            <a:alphaModFix/>
          </a:blip>
          <a:stretch>
            <a:fillRect/>
          </a:stretch>
        </p:blipFill>
        <p:spPr>
          <a:xfrm>
            <a:off x="391301" y="5338467"/>
            <a:ext cx="4134967" cy="1161565"/>
          </a:xfrm>
          <a:prstGeom prst="rect">
            <a:avLst/>
          </a:prstGeom>
          <a:noFill/>
          <a:ln w="9525" cap="flat" cmpd="sng">
            <a:solidFill>
              <a:schemeClr val="dk2"/>
            </a:solidFill>
            <a:prstDash val="solid"/>
            <a:round/>
            <a:headEnd type="none" w="sm" len="sm"/>
            <a:tailEnd type="none" w="sm" len="sm"/>
          </a:ln>
        </p:spPr>
      </p:pic>
      <p:pic>
        <p:nvPicPr>
          <p:cNvPr id="182" name="Google Shape;182;p23" title="Screenshot 2025-09-04 at 12.31.40 PM.png"/>
          <p:cNvPicPr preferRelativeResize="0"/>
          <p:nvPr/>
        </p:nvPicPr>
        <p:blipFill>
          <a:blip r:embed="rId7">
            <a:alphaModFix/>
          </a:blip>
          <a:stretch>
            <a:fillRect/>
          </a:stretch>
        </p:blipFill>
        <p:spPr>
          <a:xfrm>
            <a:off x="391300" y="3439499"/>
            <a:ext cx="4134965" cy="1483917"/>
          </a:xfrm>
          <a:prstGeom prst="rect">
            <a:avLst/>
          </a:prstGeom>
          <a:noFill/>
          <a:ln w="9525" cap="flat" cmpd="sng">
            <a:solidFill>
              <a:schemeClr val="dk2"/>
            </a:solidFill>
            <a:prstDash val="solid"/>
            <a:round/>
            <a:headEnd type="none" w="sm" len="sm"/>
            <a:tailEnd type="none" w="sm" len="sm"/>
          </a:ln>
        </p:spPr>
      </p:pic>
      <p:sp>
        <p:nvSpPr>
          <p:cNvPr id="183" name="Google Shape;183;p23"/>
          <p:cNvSpPr txBox="1">
            <a:spLocks noGrp="1"/>
          </p:cNvSpPr>
          <p:nvPr>
            <p:ph type="subTitle" idx="4294967295"/>
          </p:nvPr>
        </p:nvSpPr>
        <p:spPr>
          <a:xfrm>
            <a:off x="707700" y="722167"/>
            <a:ext cx="3773200" cy="477600"/>
          </a:xfrm>
          <a:prstGeom prst="rect">
            <a:avLst/>
          </a:prstGeom>
          <a:noFill/>
          <a:ln>
            <a:noFill/>
          </a:ln>
        </p:spPr>
        <p:txBody>
          <a:bodyPr spcFirstLastPara="1" wrap="square" lIns="121900" tIns="121900" rIns="121900" bIns="121900" anchor="t" anchorCtr="0">
            <a:noAutofit/>
          </a:bodyPr>
          <a:lstStyle/>
          <a:p>
            <a:pPr marL="0" indent="0">
              <a:lnSpc>
                <a:spcPct val="100000"/>
              </a:lnSpc>
              <a:buNone/>
            </a:pPr>
            <a:r>
              <a:rPr lang="en" sz="1467">
                <a:solidFill>
                  <a:srgbClr val="340500"/>
                </a:solidFill>
                <a:latin typeface="DM Mono"/>
                <a:ea typeface="DM Mono"/>
                <a:cs typeface="DM Mono"/>
                <a:sym typeface="DM Mono"/>
              </a:rPr>
              <a:t>The Problem</a:t>
            </a:r>
            <a:endParaRPr sz="1467">
              <a:solidFill>
                <a:srgbClr val="340500"/>
              </a:solidFill>
              <a:latin typeface="DM Mono"/>
              <a:ea typeface="DM Mono"/>
              <a:cs typeface="DM Mono"/>
              <a:sym typeface="DM Mono"/>
            </a:endParaRPr>
          </a:p>
        </p:txBody>
      </p:sp>
      <p:sp>
        <p:nvSpPr>
          <p:cNvPr id="184" name="Google Shape;184;p23"/>
          <p:cNvSpPr/>
          <p:nvPr/>
        </p:nvSpPr>
        <p:spPr>
          <a:xfrm>
            <a:off x="694576" y="784600"/>
            <a:ext cx="1642800" cy="356800"/>
          </a:xfrm>
          <a:prstGeom prst="roundRect">
            <a:avLst>
              <a:gd name="adj" fmla="val 50000"/>
            </a:avLst>
          </a:prstGeom>
          <a:noFill/>
          <a:ln w="9525" cap="flat" cmpd="sng">
            <a:solidFill>
              <a:srgbClr val="5EA5D9"/>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FFFFFF"/>
              </a:solidFill>
              <a:latin typeface="DM Sans"/>
              <a:ea typeface="DM Sans"/>
              <a:cs typeface="DM Sans"/>
              <a:sym typeface="DM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4"/>
          <p:cNvSpPr txBox="1">
            <a:spLocks noGrp="1"/>
          </p:cNvSpPr>
          <p:nvPr>
            <p:ph type="sldNum" idx="12"/>
          </p:nvPr>
        </p:nvSpPr>
        <p:spPr>
          <a:xfrm>
            <a:off x="11645216" y="6319233"/>
            <a:ext cx="546800" cy="524800"/>
          </a:xfrm>
          <a:prstGeom prst="rect">
            <a:avLst/>
          </a:prstGeom>
        </p:spPr>
        <p:txBody>
          <a:bodyPr spcFirstLastPara="1" wrap="square" lIns="121900" tIns="121900" rIns="121900" bIns="121900" anchor="ctr" anchorCtr="0">
            <a:noAutofit/>
          </a:bodyPr>
          <a:lstStyle/>
          <a:p>
            <a:pPr defTabSz="1219170"/>
            <a:fld id="{00000000-1234-1234-1234-123412341234}" type="slidenum">
              <a:rPr lang="en" kern="0"/>
              <a:pPr defTabSz="1219170"/>
              <a:t>12</a:t>
            </a:fld>
            <a:endParaRPr kern="0"/>
          </a:p>
        </p:txBody>
      </p:sp>
      <p:sp>
        <p:nvSpPr>
          <p:cNvPr id="190" name="Google Shape;190;p24"/>
          <p:cNvSpPr txBox="1">
            <a:spLocks noGrp="1"/>
          </p:cNvSpPr>
          <p:nvPr>
            <p:ph type="subTitle" idx="4294967295"/>
          </p:nvPr>
        </p:nvSpPr>
        <p:spPr>
          <a:xfrm>
            <a:off x="9022271" y="6387233"/>
            <a:ext cx="2727200" cy="388800"/>
          </a:xfrm>
          <a:prstGeom prst="rect">
            <a:avLst/>
          </a:prstGeom>
          <a:noFill/>
          <a:ln>
            <a:noFill/>
          </a:ln>
        </p:spPr>
        <p:txBody>
          <a:bodyPr spcFirstLastPara="1" wrap="square" lIns="121900" tIns="121900" rIns="121900" bIns="121900" anchor="t" anchorCtr="0">
            <a:noAutofit/>
          </a:bodyPr>
          <a:lstStyle/>
          <a:p>
            <a:pPr marL="0" indent="0" algn="r">
              <a:lnSpc>
                <a:spcPct val="100000"/>
              </a:lnSpc>
              <a:buNone/>
            </a:pPr>
            <a:r>
              <a:rPr lang="en" sz="1067">
                <a:solidFill>
                  <a:srgbClr val="B7B7B7"/>
                </a:solidFill>
                <a:latin typeface="Sora ExtraLight"/>
                <a:ea typeface="Sora ExtraLight"/>
                <a:cs typeface="Sora ExtraLight"/>
                <a:sym typeface="Sora ExtraLight"/>
              </a:rPr>
              <a:t>Confidential – Do Not Share</a:t>
            </a:r>
            <a:endParaRPr sz="1067">
              <a:solidFill>
                <a:srgbClr val="B7B7B7"/>
              </a:solidFill>
              <a:latin typeface="Sora ExtraLight"/>
              <a:ea typeface="Sora ExtraLight"/>
              <a:cs typeface="Sora ExtraLight"/>
              <a:sym typeface="Sora ExtraLight"/>
            </a:endParaRPr>
          </a:p>
          <a:p>
            <a:pPr marL="0" indent="0" algn="r">
              <a:lnSpc>
                <a:spcPct val="100000"/>
              </a:lnSpc>
              <a:buNone/>
            </a:pPr>
            <a:endParaRPr sz="1600">
              <a:solidFill>
                <a:srgbClr val="B7B7B7"/>
              </a:solidFill>
              <a:latin typeface="Bricolage Grotesque"/>
              <a:ea typeface="Bricolage Grotesque"/>
              <a:cs typeface="Bricolage Grotesque"/>
              <a:sym typeface="Bricolage Grotesque"/>
            </a:endParaRPr>
          </a:p>
        </p:txBody>
      </p:sp>
      <p:pic>
        <p:nvPicPr>
          <p:cNvPr id="191" name="Google Shape;191;p24"/>
          <p:cNvPicPr preferRelativeResize="0"/>
          <p:nvPr/>
        </p:nvPicPr>
        <p:blipFill>
          <a:blip r:embed="rId3">
            <a:alphaModFix/>
          </a:blip>
          <a:stretch>
            <a:fillRect/>
          </a:stretch>
        </p:blipFill>
        <p:spPr>
          <a:xfrm>
            <a:off x="10816134" y="304800"/>
            <a:ext cx="1093933" cy="212296"/>
          </a:xfrm>
          <a:prstGeom prst="rect">
            <a:avLst/>
          </a:prstGeom>
          <a:noFill/>
          <a:ln>
            <a:noFill/>
          </a:ln>
        </p:spPr>
      </p:pic>
      <p:sp>
        <p:nvSpPr>
          <p:cNvPr id="192" name="Google Shape;192;p24"/>
          <p:cNvSpPr txBox="1"/>
          <p:nvPr/>
        </p:nvSpPr>
        <p:spPr>
          <a:xfrm>
            <a:off x="5479167" y="1446968"/>
            <a:ext cx="5897600" cy="4185721"/>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3200" kern="0">
                <a:solidFill>
                  <a:srgbClr val="2D4962"/>
                </a:solidFill>
                <a:latin typeface="DM Sans"/>
                <a:ea typeface="DM Sans"/>
                <a:cs typeface="DM Sans"/>
                <a:sym typeface="DM Sans"/>
              </a:rPr>
              <a:t>Cyberattacks on U.S. utility firms jumped nearly </a:t>
            </a:r>
            <a:r>
              <a:rPr lang="en" sz="3200" b="1" kern="0">
                <a:solidFill>
                  <a:srgbClr val="2D4962"/>
                </a:solidFill>
                <a:latin typeface="DM Sans"/>
                <a:ea typeface="DM Sans"/>
                <a:cs typeface="DM Sans"/>
                <a:sym typeface="DM Sans"/>
              </a:rPr>
              <a:t>70%</a:t>
            </a:r>
            <a:r>
              <a:rPr lang="en" sz="3200" kern="0">
                <a:solidFill>
                  <a:srgbClr val="2D4962"/>
                </a:solidFill>
                <a:latin typeface="DM Sans"/>
                <a:ea typeface="DM Sans"/>
                <a:cs typeface="DM Sans"/>
                <a:sym typeface="DM Sans"/>
              </a:rPr>
              <a:t> between 2023 and 2024</a:t>
            </a:r>
            <a:endParaRPr sz="3200" kern="0">
              <a:solidFill>
                <a:srgbClr val="2D4962"/>
              </a:solidFill>
              <a:latin typeface="DM Sans"/>
              <a:ea typeface="DM Sans"/>
              <a:cs typeface="DM Sans"/>
              <a:sym typeface="DM Sans"/>
            </a:endParaRPr>
          </a:p>
          <a:p>
            <a:pPr defTabSz="1219170">
              <a:buClr>
                <a:srgbClr val="000000"/>
              </a:buClr>
            </a:pPr>
            <a:endParaRPr sz="3200" kern="0">
              <a:solidFill>
                <a:srgbClr val="2D4962"/>
              </a:solidFill>
              <a:latin typeface="DM Sans"/>
              <a:ea typeface="DM Sans"/>
              <a:cs typeface="DM Sans"/>
              <a:sym typeface="DM Sans"/>
            </a:endParaRPr>
          </a:p>
          <a:p>
            <a:pPr defTabSz="1219170">
              <a:buClr>
                <a:srgbClr val="000000"/>
              </a:buClr>
            </a:pPr>
            <a:r>
              <a:rPr lang="en" sz="3200" kern="0">
                <a:solidFill>
                  <a:srgbClr val="2D4962"/>
                </a:solidFill>
                <a:latin typeface="DM Sans"/>
                <a:ea typeface="DM Sans"/>
                <a:cs typeface="DM Sans"/>
                <a:sym typeface="DM Sans"/>
              </a:rPr>
              <a:t>Cyber actors </a:t>
            </a:r>
            <a:r>
              <a:rPr lang="en" sz="3200" b="1" kern="0">
                <a:solidFill>
                  <a:srgbClr val="2D4962"/>
                </a:solidFill>
                <a:latin typeface="DM Sans"/>
                <a:ea typeface="DM Sans"/>
                <a:cs typeface="DM Sans"/>
                <a:sym typeface="DM Sans"/>
              </a:rPr>
              <a:t>affiliated with China, Russia, and Iran</a:t>
            </a:r>
            <a:r>
              <a:rPr lang="en" sz="3200" kern="0">
                <a:solidFill>
                  <a:srgbClr val="2D4962"/>
                </a:solidFill>
                <a:latin typeface="DM Sans"/>
                <a:ea typeface="DM Sans"/>
                <a:cs typeface="DM Sans"/>
                <a:sym typeface="DM Sans"/>
              </a:rPr>
              <a:t> have already infiltrated utilities across the US.</a:t>
            </a:r>
            <a:endParaRPr sz="3200" kern="0">
              <a:solidFill>
                <a:srgbClr val="2D4962"/>
              </a:solidFill>
              <a:latin typeface="DM Sans"/>
              <a:ea typeface="DM Sans"/>
              <a:cs typeface="DM Sans"/>
              <a:sym typeface="DM Sans"/>
            </a:endParaRPr>
          </a:p>
        </p:txBody>
      </p:sp>
      <p:sp>
        <p:nvSpPr>
          <p:cNvPr id="193" name="Google Shape;193;p24"/>
          <p:cNvSpPr/>
          <p:nvPr/>
        </p:nvSpPr>
        <p:spPr>
          <a:xfrm>
            <a:off x="1376033" y="4430260"/>
            <a:ext cx="1208400" cy="178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94" name="Google Shape;194;p24"/>
          <p:cNvSpPr/>
          <p:nvPr/>
        </p:nvSpPr>
        <p:spPr>
          <a:xfrm>
            <a:off x="2992333" y="2080737"/>
            <a:ext cx="1208400" cy="4130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cxnSp>
        <p:nvCxnSpPr>
          <p:cNvPr id="195" name="Google Shape;195;p24"/>
          <p:cNvCxnSpPr>
            <a:stCxn id="193" idx="0"/>
          </p:cNvCxnSpPr>
          <p:nvPr/>
        </p:nvCxnSpPr>
        <p:spPr>
          <a:xfrm rot="10800000">
            <a:off x="1980233" y="3906260"/>
            <a:ext cx="0" cy="524000"/>
          </a:xfrm>
          <a:prstGeom prst="straightConnector1">
            <a:avLst/>
          </a:prstGeom>
          <a:noFill/>
          <a:ln w="19050" cap="flat" cmpd="sng">
            <a:solidFill>
              <a:schemeClr val="dk2"/>
            </a:solidFill>
            <a:prstDash val="solid"/>
            <a:round/>
            <a:headEnd type="none" w="med" len="med"/>
            <a:tailEnd type="oval" w="med" len="med"/>
          </a:ln>
        </p:spPr>
      </p:cxnSp>
      <p:cxnSp>
        <p:nvCxnSpPr>
          <p:cNvPr id="196" name="Google Shape;196;p24"/>
          <p:cNvCxnSpPr/>
          <p:nvPr/>
        </p:nvCxnSpPr>
        <p:spPr>
          <a:xfrm rot="10800000">
            <a:off x="3596533" y="1556737"/>
            <a:ext cx="0" cy="524000"/>
          </a:xfrm>
          <a:prstGeom prst="straightConnector1">
            <a:avLst/>
          </a:prstGeom>
          <a:noFill/>
          <a:ln w="19050" cap="flat" cmpd="sng">
            <a:solidFill>
              <a:schemeClr val="dk2"/>
            </a:solidFill>
            <a:prstDash val="solid"/>
            <a:round/>
            <a:headEnd type="none" w="med" len="med"/>
            <a:tailEnd type="oval" w="med" len="med"/>
          </a:ln>
        </p:spPr>
      </p:cxnSp>
      <p:sp>
        <p:nvSpPr>
          <p:cNvPr id="197" name="Google Shape;197;p24"/>
          <p:cNvSpPr txBox="1"/>
          <p:nvPr/>
        </p:nvSpPr>
        <p:spPr>
          <a:xfrm>
            <a:off x="1564833" y="3370484"/>
            <a:ext cx="830800" cy="33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5EA5D9"/>
                </a:solidFill>
                <a:latin typeface="DM Sans"/>
                <a:ea typeface="DM Sans"/>
                <a:cs typeface="DM Sans"/>
                <a:sym typeface="DM Sans"/>
              </a:rPr>
              <a:t>689</a:t>
            </a:r>
            <a:endParaRPr sz="2400" kern="0">
              <a:solidFill>
                <a:srgbClr val="5EA5D9"/>
              </a:solidFill>
              <a:latin typeface="DM Sans"/>
              <a:ea typeface="DM Sans"/>
              <a:cs typeface="DM Sans"/>
              <a:sym typeface="DM Sans"/>
            </a:endParaRPr>
          </a:p>
        </p:txBody>
      </p:sp>
      <p:sp>
        <p:nvSpPr>
          <p:cNvPr id="198" name="Google Shape;198;p24"/>
          <p:cNvSpPr txBox="1"/>
          <p:nvPr/>
        </p:nvSpPr>
        <p:spPr>
          <a:xfrm>
            <a:off x="3086733" y="924333"/>
            <a:ext cx="1019600" cy="524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kern="0">
                <a:solidFill>
                  <a:srgbClr val="5EA5D9"/>
                </a:solidFill>
                <a:latin typeface="DM Sans"/>
                <a:ea typeface="DM Sans"/>
                <a:cs typeface="DM Sans"/>
                <a:sym typeface="DM Sans"/>
              </a:rPr>
              <a:t>1162</a:t>
            </a:r>
            <a:endParaRPr sz="2400" kern="0">
              <a:solidFill>
                <a:srgbClr val="5EA5D9"/>
              </a:solidFill>
              <a:latin typeface="DM Sans"/>
              <a:ea typeface="DM Sans"/>
              <a:cs typeface="DM Sans"/>
              <a:sym typeface="DM Sans"/>
            </a:endParaRPr>
          </a:p>
        </p:txBody>
      </p:sp>
      <p:sp>
        <p:nvSpPr>
          <p:cNvPr id="199" name="Google Shape;199;p24"/>
          <p:cNvSpPr txBox="1"/>
          <p:nvPr/>
        </p:nvSpPr>
        <p:spPr>
          <a:xfrm>
            <a:off x="2992333" y="5633767"/>
            <a:ext cx="1208400" cy="524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733" kern="0">
                <a:solidFill>
                  <a:srgbClr val="F1F6F9"/>
                </a:solidFill>
                <a:latin typeface="DM Mono"/>
                <a:ea typeface="DM Mono"/>
                <a:cs typeface="DM Mono"/>
                <a:sym typeface="DM Mono"/>
              </a:rPr>
              <a:t>2024</a:t>
            </a:r>
            <a:endParaRPr sz="1733" kern="0">
              <a:solidFill>
                <a:srgbClr val="F1F6F9"/>
              </a:solidFill>
              <a:latin typeface="DM Mono"/>
              <a:ea typeface="DM Mono"/>
              <a:cs typeface="DM Mono"/>
              <a:sym typeface="DM Mono"/>
            </a:endParaRPr>
          </a:p>
        </p:txBody>
      </p:sp>
      <p:sp>
        <p:nvSpPr>
          <p:cNvPr id="200" name="Google Shape;200;p24"/>
          <p:cNvSpPr txBox="1"/>
          <p:nvPr/>
        </p:nvSpPr>
        <p:spPr>
          <a:xfrm>
            <a:off x="1376033" y="5633767"/>
            <a:ext cx="1208400" cy="524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733" kern="0">
                <a:solidFill>
                  <a:srgbClr val="5EA5D9"/>
                </a:solidFill>
                <a:latin typeface="DM Mono"/>
                <a:ea typeface="DM Mono"/>
                <a:cs typeface="DM Mono"/>
                <a:sym typeface="DM Mono"/>
              </a:rPr>
              <a:t>2023</a:t>
            </a:r>
            <a:endParaRPr sz="1733" kern="0">
              <a:solidFill>
                <a:srgbClr val="5EA5D9"/>
              </a:solidFill>
              <a:latin typeface="DM Mono"/>
              <a:ea typeface="DM Mono"/>
              <a:cs typeface="DM Mono"/>
              <a:sym typeface="DM Mono"/>
            </a:endParaRPr>
          </a:p>
        </p:txBody>
      </p:sp>
      <p:sp>
        <p:nvSpPr>
          <p:cNvPr id="201" name="Google Shape;201;p24"/>
          <p:cNvSpPr txBox="1">
            <a:spLocks noGrp="1"/>
          </p:cNvSpPr>
          <p:nvPr>
            <p:ph type="subTitle" idx="4294967295"/>
          </p:nvPr>
        </p:nvSpPr>
        <p:spPr>
          <a:xfrm>
            <a:off x="707700" y="722167"/>
            <a:ext cx="3773200" cy="477600"/>
          </a:xfrm>
          <a:prstGeom prst="rect">
            <a:avLst/>
          </a:prstGeom>
          <a:noFill/>
          <a:ln>
            <a:noFill/>
          </a:ln>
        </p:spPr>
        <p:txBody>
          <a:bodyPr spcFirstLastPara="1" wrap="square" lIns="121900" tIns="121900" rIns="121900" bIns="121900" anchor="t" anchorCtr="0">
            <a:noAutofit/>
          </a:bodyPr>
          <a:lstStyle/>
          <a:p>
            <a:pPr marL="0" indent="0">
              <a:lnSpc>
                <a:spcPct val="100000"/>
              </a:lnSpc>
              <a:buNone/>
            </a:pPr>
            <a:r>
              <a:rPr lang="en" sz="1467">
                <a:solidFill>
                  <a:srgbClr val="340500"/>
                </a:solidFill>
                <a:latin typeface="DM Mono"/>
                <a:ea typeface="DM Mono"/>
                <a:cs typeface="DM Mono"/>
                <a:sym typeface="DM Mono"/>
              </a:rPr>
              <a:t>Rising Threats</a:t>
            </a:r>
            <a:endParaRPr sz="1467">
              <a:solidFill>
                <a:srgbClr val="340500"/>
              </a:solidFill>
              <a:latin typeface="DM Mono"/>
              <a:ea typeface="DM Mono"/>
              <a:cs typeface="DM Mono"/>
              <a:sym typeface="DM Mono"/>
            </a:endParaRPr>
          </a:p>
        </p:txBody>
      </p:sp>
      <p:sp>
        <p:nvSpPr>
          <p:cNvPr id="202" name="Google Shape;202;p24"/>
          <p:cNvSpPr/>
          <p:nvPr/>
        </p:nvSpPr>
        <p:spPr>
          <a:xfrm>
            <a:off x="694565" y="784600"/>
            <a:ext cx="1890000" cy="356800"/>
          </a:xfrm>
          <a:prstGeom prst="roundRect">
            <a:avLst>
              <a:gd name="adj" fmla="val 50000"/>
            </a:avLst>
          </a:prstGeom>
          <a:noFill/>
          <a:ln w="9525" cap="flat" cmpd="sng">
            <a:solidFill>
              <a:srgbClr val="5EA5D9"/>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FFFFFF"/>
              </a:solidFill>
              <a:latin typeface="DM Sans"/>
              <a:ea typeface="DM Sans"/>
              <a:cs typeface="DM Sans"/>
              <a:sym typeface="DM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207" name="Google Shape;207;p25"/>
          <p:cNvGrpSpPr/>
          <p:nvPr/>
        </p:nvGrpSpPr>
        <p:grpSpPr>
          <a:xfrm>
            <a:off x="5231143" y="1199779"/>
            <a:ext cx="7140688" cy="4431756"/>
            <a:chOff x="3629600" y="875100"/>
            <a:chExt cx="5646300" cy="3504288"/>
          </a:xfrm>
        </p:grpSpPr>
        <p:sp>
          <p:nvSpPr>
            <p:cNvPr id="208" name="Google Shape;208;p25"/>
            <p:cNvSpPr/>
            <p:nvPr/>
          </p:nvSpPr>
          <p:spPr>
            <a:xfrm>
              <a:off x="3933127" y="875100"/>
              <a:ext cx="5021400" cy="3320700"/>
            </a:xfrm>
            <a:prstGeom prst="roundRect">
              <a:avLst>
                <a:gd name="adj" fmla="val 4219"/>
              </a:avLst>
            </a:prstGeom>
            <a:solidFill>
              <a:srgbClr val="F1F6F9"/>
            </a:solidFill>
            <a:ln w="9525" cap="flat" cmpd="sng">
              <a:solidFill>
                <a:srgbClr val="5EA5D9"/>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pic>
          <p:nvPicPr>
            <p:cNvPr id="209" name="Google Shape;209;p25"/>
            <p:cNvPicPr preferRelativeResize="0"/>
            <p:nvPr/>
          </p:nvPicPr>
          <p:blipFill rotWithShape="1">
            <a:blip r:embed="rId3">
              <a:alphaModFix/>
            </a:blip>
            <a:srcRect b="10209"/>
            <a:stretch/>
          </p:blipFill>
          <p:spPr>
            <a:xfrm>
              <a:off x="4092258" y="1039133"/>
              <a:ext cx="4686883" cy="2992604"/>
            </a:xfrm>
            <a:prstGeom prst="rect">
              <a:avLst/>
            </a:prstGeom>
            <a:noFill/>
            <a:ln w="9525" cap="flat" cmpd="sng">
              <a:solidFill>
                <a:srgbClr val="5EA5D9"/>
              </a:solidFill>
              <a:prstDash val="solid"/>
              <a:round/>
              <a:headEnd type="none" w="sm" len="sm"/>
              <a:tailEnd type="none" w="sm" len="sm"/>
            </a:ln>
          </p:spPr>
        </p:pic>
        <p:sp>
          <p:nvSpPr>
            <p:cNvPr id="210" name="Google Shape;210;p25"/>
            <p:cNvSpPr/>
            <p:nvPr/>
          </p:nvSpPr>
          <p:spPr>
            <a:xfrm>
              <a:off x="3629600" y="4186488"/>
              <a:ext cx="5646300" cy="192900"/>
            </a:xfrm>
            <a:prstGeom prst="round2SameRect">
              <a:avLst>
                <a:gd name="adj1" fmla="val 16667"/>
                <a:gd name="adj2" fmla="val 50000"/>
              </a:avLst>
            </a:prstGeom>
            <a:solidFill>
              <a:srgbClr val="F1F6F9"/>
            </a:solidFill>
            <a:ln w="9525" cap="flat" cmpd="sng">
              <a:solidFill>
                <a:srgbClr val="5EA5D9"/>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grpSp>
      <p:pic>
        <p:nvPicPr>
          <p:cNvPr id="211" name="Google Shape;211;p25"/>
          <p:cNvPicPr preferRelativeResize="0"/>
          <p:nvPr/>
        </p:nvPicPr>
        <p:blipFill rotWithShape="1">
          <a:blip r:embed="rId4">
            <a:alphaModFix/>
          </a:blip>
          <a:srcRect l="55533"/>
          <a:stretch/>
        </p:blipFill>
        <p:spPr>
          <a:xfrm>
            <a:off x="9150241" y="3419507"/>
            <a:ext cx="2599224" cy="4156795"/>
          </a:xfrm>
          <a:prstGeom prst="rect">
            <a:avLst/>
          </a:prstGeom>
          <a:noFill/>
          <a:ln w="9525" cap="flat" cmpd="sng">
            <a:solidFill>
              <a:srgbClr val="5EA5D9"/>
            </a:solidFill>
            <a:prstDash val="solid"/>
            <a:round/>
            <a:headEnd type="none" w="sm" len="sm"/>
            <a:tailEnd type="none" w="sm" len="sm"/>
          </a:ln>
        </p:spPr>
      </p:pic>
      <p:sp>
        <p:nvSpPr>
          <p:cNvPr id="212" name="Google Shape;212;p25"/>
          <p:cNvSpPr txBox="1">
            <a:spLocks noGrp="1"/>
          </p:cNvSpPr>
          <p:nvPr>
            <p:ph type="sldNum" idx="12"/>
          </p:nvPr>
        </p:nvSpPr>
        <p:spPr>
          <a:xfrm>
            <a:off x="11645216" y="6319233"/>
            <a:ext cx="546800" cy="524800"/>
          </a:xfrm>
          <a:prstGeom prst="rect">
            <a:avLst/>
          </a:prstGeom>
        </p:spPr>
        <p:txBody>
          <a:bodyPr spcFirstLastPara="1" wrap="square" lIns="121900" tIns="121900" rIns="121900" bIns="121900" anchor="ctr" anchorCtr="0">
            <a:noAutofit/>
          </a:bodyPr>
          <a:lstStyle/>
          <a:p>
            <a:pPr defTabSz="1219170"/>
            <a:fld id="{00000000-1234-1234-1234-123412341234}" type="slidenum">
              <a:rPr lang="en" kern="0"/>
              <a:pPr defTabSz="1219170"/>
              <a:t>13</a:t>
            </a:fld>
            <a:endParaRPr kern="0"/>
          </a:p>
        </p:txBody>
      </p:sp>
      <p:sp>
        <p:nvSpPr>
          <p:cNvPr id="213" name="Google Shape;213;p25"/>
          <p:cNvSpPr txBox="1">
            <a:spLocks noGrp="1"/>
          </p:cNvSpPr>
          <p:nvPr>
            <p:ph type="subTitle" idx="4294967295"/>
          </p:nvPr>
        </p:nvSpPr>
        <p:spPr>
          <a:xfrm>
            <a:off x="707700" y="1559767"/>
            <a:ext cx="4375600" cy="2599200"/>
          </a:xfrm>
          <a:prstGeom prst="rect">
            <a:avLst/>
          </a:prstGeom>
          <a:noFill/>
          <a:ln>
            <a:noFill/>
          </a:ln>
        </p:spPr>
        <p:txBody>
          <a:bodyPr spcFirstLastPara="1" wrap="square" lIns="121900" tIns="121900" rIns="121900" bIns="121900" anchor="t" anchorCtr="0">
            <a:noAutofit/>
          </a:bodyPr>
          <a:lstStyle/>
          <a:p>
            <a:pPr marL="0" indent="0">
              <a:lnSpc>
                <a:spcPct val="100000"/>
              </a:lnSpc>
              <a:buNone/>
            </a:pPr>
            <a:r>
              <a:rPr lang="en" sz="2667" b="1">
                <a:solidFill>
                  <a:srgbClr val="340500"/>
                </a:solidFill>
              </a:rPr>
              <a:t>The Bastazo platform highlights </a:t>
            </a:r>
            <a:r>
              <a:rPr lang="en" sz="2667" b="1">
                <a:solidFill>
                  <a:srgbClr val="340500"/>
                </a:solidFill>
                <a:highlight>
                  <a:schemeClr val="accent2"/>
                </a:highlight>
              </a:rPr>
              <a:t>exactly</a:t>
            </a:r>
            <a:r>
              <a:rPr lang="en" sz="2667" b="1">
                <a:solidFill>
                  <a:srgbClr val="340500"/>
                </a:solidFill>
              </a:rPr>
              <a:t> what teams need to focus on to reduce their risk to infrastructure.</a:t>
            </a:r>
            <a:endParaRPr sz="2667" b="1">
              <a:solidFill>
                <a:srgbClr val="340500"/>
              </a:solidFill>
            </a:endParaRPr>
          </a:p>
        </p:txBody>
      </p:sp>
      <p:sp>
        <p:nvSpPr>
          <p:cNvPr id="214" name="Google Shape;214;p25"/>
          <p:cNvSpPr txBox="1">
            <a:spLocks noGrp="1"/>
          </p:cNvSpPr>
          <p:nvPr>
            <p:ph type="subTitle" idx="4294967295"/>
          </p:nvPr>
        </p:nvSpPr>
        <p:spPr>
          <a:xfrm>
            <a:off x="748023" y="3901133"/>
            <a:ext cx="3877200" cy="1730400"/>
          </a:xfrm>
          <a:prstGeom prst="rect">
            <a:avLst/>
          </a:prstGeom>
          <a:noFill/>
          <a:ln>
            <a:noFill/>
          </a:ln>
        </p:spPr>
        <p:txBody>
          <a:bodyPr spcFirstLastPara="1" wrap="square" lIns="121900" tIns="121900" rIns="121900" bIns="121900" anchor="t" anchorCtr="0">
            <a:noAutofit/>
          </a:bodyPr>
          <a:lstStyle/>
          <a:p>
            <a:pPr marL="0" indent="0">
              <a:lnSpc>
                <a:spcPct val="100000"/>
              </a:lnSpc>
              <a:buNone/>
            </a:pPr>
            <a:r>
              <a:rPr lang="en" sz="1733">
                <a:solidFill>
                  <a:srgbClr val="340500"/>
                </a:solidFill>
              </a:rPr>
              <a:t>Through extensive research funded by the </a:t>
            </a:r>
            <a:r>
              <a:rPr lang="en" sz="1733" b="1">
                <a:solidFill>
                  <a:srgbClr val="340500"/>
                </a:solidFill>
              </a:rPr>
              <a:t>DoE</a:t>
            </a:r>
            <a:r>
              <a:rPr lang="en" sz="1733">
                <a:solidFill>
                  <a:srgbClr val="340500"/>
                </a:solidFill>
              </a:rPr>
              <a:t>, the Bastazo team has built advanced technology that </a:t>
            </a:r>
            <a:r>
              <a:rPr lang="en" sz="1733" b="1">
                <a:solidFill>
                  <a:srgbClr val="340500"/>
                </a:solidFill>
              </a:rPr>
              <a:t>identifies</a:t>
            </a:r>
            <a:r>
              <a:rPr lang="en" sz="1733">
                <a:solidFill>
                  <a:srgbClr val="340500"/>
                </a:solidFill>
              </a:rPr>
              <a:t>, </a:t>
            </a:r>
            <a:r>
              <a:rPr lang="en" sz="1733" b="1">
                <a:solidFill>
                  <a:srgbClr val="340500"/>
                </a:solidFill>
              </a:rPr>
              <a:t>prioritizes</a:t>
            </a:r>
            <a:r>
              <a:rPr lang="en" sz="1733">
                <a:solidFill>
                  <a:srgbClr val="340500"/>
                </a:solidFill>
              </a:rPr>
              <a:t>, then offers </a:t>
            </a:r>
            <a:r>
              <a:rPr lang="en" sz="1733" b="1">
                <a:solidFill>
                  <a:srgbClr val="340500"/>
                </a:solidFill>
              </a:rPr>
              <a:t>remediation</a:t>
            </a:r>
            <a:r>
              <a:rPr lang="en" sz="1733">
                <a:solidFill>
                  <a:srgbClr val="340500"/>
                </a:solidFill>
              </a:rPr>
              <a:t> plans for critical vulnerabilities in OT environments.</a:t>
            </a:r>
            <a:endParaRPr sz="1733">
              <a:solidFill>
                <a:srgbClr val="340500"/>
              </a:solidFill>
            </a:endParaRPr>
          </a:p>
        </p:txBody>
      </p:sp>
      <p:sp>
        <p:nvSpPr>
          <p:cNvPr id="215" name="Google Shape;215;p25"/>
          <p:cNvSpPr txBox="1">
            <a:spLocks noGrp="1"/>
          </p:cNvSpPr>
          <p:nvPr>
            <p:ph type="subTitle" idx="4294967295"/>
          </p:nvPr>
        </p:nvSpPr>
        <p:spPr>
          <a:xfrm>
            <a:off x="707700" y="722167"/>
            <a:ext cx="3773200" cy="477600"/>
          </a:xfrm>
          <a:prstGeom prst="rect">
            <a:avLst/>
          </a:prstGeom>
          <a:noFill/>
          <a:ln>
            <a:noFill/>
          </a:ln>
        </p:spPr>
        <p:txBody>
          <a:bodyPr spcFirstLastPara="1" wrap="square" lIns="121900" tIns="121900" rIns="121900" bIns="121900" anchor="t" anchorCtr="0">
            <a:noAutofit/>
          </a:bodyPr>
          <a:lstStyle/>
          <a:p>
            <a:pPr marL="0" indent="0">
              <a:lnSpc>
                <a:spcPct val="100000"/>
              </a:lnSpc>
              <a:buNone/>
            </a:pPr>
            <a:r>
              <a:rPr lang="en" sz="1467">
                <a:solidFill>
                  <a:srgbClr val="340500"/>
                </a:solidFill>
                <a:latin typeface="DM Mono"/>
                <a:ea typeface="DM Mono"/>
                <a:cs typeface="DM Mono"/>
                <a:sym typeface="DM Mono"/>
              </a:rPr>
              <a:t>Our Solution</a:t>
            </a:r>
            <a:endParaRPr sz="1467">
              <a:solidFill>
                <a:srgbClr val="340500"/>
              </a:solidFill>
              <a:latin typeface="DM Mono"/>
              <a:ea typeface="DM Mono"/>
              <a:cs typeface="DM Mono"/>
              <a:sym typeface="DM Mono"/>
            </a:endParaRPr>
          </a:p>
        </p:txBody>
      </p:sp>
      <p:sp>
        <p:nvSpPr>
          <p:cNvPr id="216" name="Google Shape;216;p25"/>
          <p:cNvSpPr txBox="1">
            <a:spLocks noGrp="1"/>
          </p:cNvSpPr>
          <p:nvPr>
            <p:ph type="subTitle" idx="4294967295"/>
          </p:nvPr>
        </p:nvSpPr>
        <p:spPr>
          <a:xfrm>
            <a:off x="9022271" y="6387233"/>
            <a:ext cx="2727200" cy="388800"/>
          </a:xfrm>
          <a:prstGeom prst="rect">
            <a:avLst/>
          </a:prstGeom>
          <a:noFill/>
          <a:ln>
            <a:noFill/>
          </a:ln>
        </p:spPr>
        <p:txBody>
          <a:bodyPr spcFirstLastPara="1" wrap="square" lIns="121900" tIns="121900" rIns="121900" bIns="121900" anchor="t" anchorCtr="0">
            <a:noAutofit/>
          </a:bodyPr>
          <a:lstStyle/>
          <a:p>
            <a:pPr marL="0" indent="0" algn="r">
              <a:lnSpc>
                <a:spcPct val="100000"/>
              </a:lnSpc>
              <a:buNone/>
            </a:pPr>
            <a:r>
              <a:rPr lang="en" sz="1067">
                <a:solidFill>
                  <a:srgbClr val="B7B7B7"/>
                </a:solidFill>
                <a:latin typeface="Sora ExtraLight"/>
                <a:ea typeface="Sora ExtraLight"/>
                <a:cs typeface="Sora ExtraLight"/>
                <a:sym typeface="Sora ExtraLight"/>
              </a:rPr>
              <a:t>Confidential – Do Not Share</a:t>
            </a:r>
            <a:endParaRPr sz="1067">
              <a:solidFill>
                <a:srgbClr val="B7B7B7"/>
              </a:solidFill>
              <a:latin typeface="Sora ExtraLight"/>
              <a:ea typeface="Sora ExtraLight"/>
              <a:cs typeface="Sora ExtraLight"/>
              <a:sym typeface="Sora ExtraLight"/>
            </a:endParaRPr>
          </a:p>
          <a:p>
            <a:pPr marL="0" indent="0" algn="r">
              <a:lnSpc>
                <a:spcPct val="100000"/>
              </a:lnSpc>
              <a:buNone/>
            </a:pPr>
            <a:endParaRPr sz="1600">
              <a:solidFill>
                <a:srgbClr val="B7B7B7"/>
              </a:solidFill>
              <a:latin typeface="Bricolage Grotesque"/>
              <a:ea typeface="Bricolage Grotesque"/>
              <a:cs typeface="Bricolage Grotesque"/>
              <a:sym typeface="Bricolage Grotesque"/>
            </a:endParaRPr>
          </a:p>
        </p:txBody>
      </p:sp>
      <p:pic>
        <p:nvPicPr>
          <p:cNvPr id="217" name="Google Shape;217;p25"/>
          <p:cNvPicPr preferRelativeResize="0"/>
          <p:nvPr/>
        </p:nvPicPr>
        <p:blipFill>
          <a:blip r:embed="rId5">
            <a:alphaModFix/>
          </a:blip>
          <a:stretch>
            <a:fillRect/>
          </a:stretch>
        </p:blipFill>
        <p:spPr>
          <a:xfrm>
            <a:off x="10816134" y="304800"/>
            <a:ext cx="1093933" cy="212296"/>
          </a:xfrm>
          <a:prstGeom prst="rect">
            <a:avLst/>
          </a:prstGeom>
          <a:noFill/>
          <a:ln>
            <a:noFill/>
          </a:ln>
        </p:spPr>
      </p:pic>
      <p:sp>
        <p:nvSpPr>
          <p:cNvPr id="218" name="Google Shape;218;p25"/>
          <p:cNvSpPr/>
          <p:nvPr/>
        </p:nvSpPr>
        <p:spPr>
          <a:xfrm>
            <a:off x="694576" y="784600"/>
            <a:ext cx="1642800" cy="356800"/>
          </a:xfrm>
          <a:prstGeom prst="roundRect">
            <a:avLst>
              <a:gd name="adj" fmla="val 50000"/>
            </a:avLst>
          </a:prstGeom>
          <a:noFill/>
          <a:ln w="9525" cap="flat" cmpd="sng">
            <a:solidFill>
              <a:srgbClr val="5EA5D9"/>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FFFFFF"/>
              </a:solidFill>
              <a:latin typeface="DM Sans"/>
              <a:ea typeface="DM Sans"/>
              <a:cs typeface="DM Sans"/>
              <a:sym typeface="DM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p:nvPr/>
        </p:nvSpPr>
        <p:spPr>
          <a:xfrm>
            <a:off x="-28500" y="-21500"/>
            <a:ext cx="6319600" cy="6879600"/>
          </a:xfrm>
          <a:prstGeom prst="rect">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224" name="Google Shape;224;p26"/>
          <p:cNvSpPr/>
          <p:nvPr/>
        </p:nvSpPr>
        <p:spPr>
          <a:xfrm>
            <a:off x="5872600" y="-21500"/>
            <a:ext cx="6319600" cy="6879600"/>
          </a:xfrm>
          <a:prstGeom prst="rect">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225" name="Google Shape;225;p26"/>
          <p:cNvSpPr txBox="1">
            <a:spLocks noGrp="1"/>
          </p:cNvSpPr>
          <p:nvPr>
            <p:ph type="sldNum" idx="12"/>
          </p:nvPr>
        </p:nvSpPr>
        <p:spPr>
          <a:xfrm>
            <a:off x="11645216" y="6319233"/>
            <a:ext cx="546800" cy="524800"/>
          </a:xfrm>
          <a:prstGeom prst="rect">
            <a:avLst/>
          </a:prstGeom>
        </p:spPr>
        <p:txBody>
          <a:bodyPr spcFirstLastPara="1" wrap="square" lIns="121900" tIns="121900" rIns="121900" bIns="121900" anchor="ctr" anchorCtr="0">
            <a:noAutofit/>
          </a:bodyPr>
          <a:lstStyle/>
          <a:p>
            <a:pPr defTabSz="1219170"/>
            <a:fld id="{00000000-1234-1234-1234-123412341234}" type="slidenum">
              <a:rPr lang="en" kern="0"/>
              <a:pPr defTabSz="1219170"/>
              <a:t>14</a:t>
            </a:fld>
            <a:endParaRPr kern="0"/>
          </a:p>
        </p:txBody>
      </p:sp>
      <p:sp>
        <p:nvSpPr>
          <p:cNvPr id="226" name="Google Shape;226;p26"/>
          <p:cNvSpPr txBox="1">
            <a:spLocks noGrp="1"/>
          </p:cNvSpPr>
          <p:nvPr>
            <p:ph type="subTitle" idx="4294967295"/>
          </p:nvPr>
        </p:nvSpPr>
        <p:spPr>
          <a:xfrm>
            <a:off x="6483300" y="2265499"/>
            <a:ext cx="5131600" cy="3566000"/>
          </a:xfrm>
          <a:prstGeom prst="rect">
            <a:avLst/>
          </a:prstGeom>
          <a:noFill/>
          <a:ln>
            <a:noFill/>
          </a:ln>
        </p:spPr>
        <p:txBody>
          <a:bodyPr spcFirstLastPara="1" wrap="square" lIns="121900" tIns="121900" rIns="121900" bIns="121900" anchor="t" anchorCtr="0">
            <a:noAutofit/>
          </a:bodyPr>
          <a:lstStyle/>
          <a:p>
            <a:pPr marL="0" indent="0">
              <a:lnSpc>
                <a:spcPct val="100000"/>
              </a:lnSpc>
              <a:buNone/>
            </a:pPr>
            <a:r>
              <a:rPr lang="en" sz="1733">
                <a:solidFill>
                  <a:srgbClr val="340500"/>
                </a:solidFill>
              </a:rPr>
              <a:t>Categorization of the </a:t>
            </a:r>
            <a:r>
              <a:rPr lang="en" sz="1733" b="1">
                <a:solidFill>
                  <a:srgbClr val="340500"/>
                </a:solidFill>
              </a:rPr>
              <a:t>top 5% of vulnerabilities</a:t>
            </a:r>
            <a:r>
              <a:rPr lang="en" sz="1733">
                <a:solidFill>
                  <a:srgbClr val="340500"/>
                </a:solidFill>
              </a:rPr>
              <a:t> based on an organization’s unique environment.</a:t>
            </a:r>
            <a:br>
              <a:rPr lang="en" sz="1733">
                <a:solidFill>
                  <a:srgbClr val="340500"/>
                </a:solidFill>
              </a:rPr>
            </a:br>
            <a:endParaRPr sz="1733">
              <a:solidFill>
                <a:srgbClr val="340500"/>
              </a:solidFill>
            </a:endParaRPr>
          </a:p>
          <a:p>
            <a:pPr marL="0" indent="0">
              <a:lnSpc>
                <a:spcPct val="100000"/>
              </a:lnSpc>
              <a:buNone/>
            </a:pPr>
            <a:r>
              <a:rPr lang="en" sz="1733">
                <a:solidFill>
                  <a:srgbClr val="340500"/>
                </a:solidFill>
              </a:rPr>
              <a:t>Real-time, custom view of the organization’s </a:t>
            </a:r>
            <a:r>
              <a:rPr lang="en" sz="1733" b="1">
                <a:solidFill>
                  <a:srgbClr val="340500"/>
                </a:solidFill>
              </a:rPr>
              <a:t>biggest threats</a:t>
            </a:r>
            <a:r>
              <a:rPr lang="en" sz="1733">
                <a:solidFill>
                  <a:srgbClr val="340500"/>
                </a:solidFill>
              </a:rPr>
              <a:t>. </a:t>
            </a:r>
            <a:br>
              <a:rPr lang="en" sz="1733">
                <a:solidFill>
                  <a:srgbClr val="340500"/>
                </a:solidFill>
              </a:rPr>
            </a:br>
            <a:endParaRPr sz="1733">
              <a:solidFill>
                <a:srgbClr val="340500"/>
              </a:solidFill>
            </a:endParaRPr>
          </a:p>
          <a:p>
            <a:pPr marL="0" indent="0">
              <a:lnSpc>
                <a:spcPct val="100000"/>
              </a:lnSpc>
              <a:buNone/>
            </a:pPr>
            <a:r>
              <a:rPr lang="en" sz="1733">
                <a:solidFill>
                  <a:srgbClr val="340500"/>
                </a:solidFill>
              </a:rPr>
              <a:t>Proprietary AI model matches critical vulnerabilities with the </a:t>
            </a:r>
            <a:r>
              <a:rPr lang="en" sz="1733" b="1">
                <a:solidFill>
                  <a:srgbClr val="340500"/>
                </a:solidFill>
              </a:rPr>
              <a:t>most effective remediation strategy</a:t>
            </a:r>
            <a:r>
              <a:rPr lang="en" sz="1733">
                <a:solidFill>
                  <a:srgbClr val="340500"/>
                </a:solidFill>
              </a:rPr>
              <a:t>.</a:t>
            </a:r>
            <a:endParaRPr sz="1733">
              <a:solidFill>
                <a:srgbClr val="340500"/>
              </a:solidFill>
            </a:endParaRPr>
          </a:p>
          <a:p>
            <a:pPr marL="609585" indent="0">
              <a:lnSpc>
                <a:spcPct val="100000"/>
              </a:lnSpc>
              <a:buClr>
                <a:schemeClr val="dk1"/>
              </a:buClr>
              <a:buSzPts val="1100"/>
              <a:buNone/>
            </a:pPr>
            <a:endParaRPr sz="1733">
              <a:solidFill>
                <a:srgbClr val="340500"/>
              </a:solidFill>
            </a:endParaRPr>
          </a:p>
          <a:p>
            <a:pPr marL="0" indent="0">
              <a:lnSpc>
                <a:spcPct val="100000"/>
              </a:lnSpc>
              <a:buNone/>
            </a:pPr>
            <a:r>
              <a:rPr lang="en" sz="1733" b="1">
                <a:solidFill>
                  <a:srgbClr val="340500"/>
                </a:solidFill>
              </a:rPr>
              <a:t>Automated security reporting</a:t>
            </a:r>
            <a:r>
              <a:rPr lang="en" sz="1733">
                <a:solidFill>
                  <a:srgbClr val="340500"/>
                </a:solidFill>
              </a:rPr>
              <a:t> for strict compliance environments (e.g. NERC CIP)</a:t>
            </a:r>
            <a:endParaRPr sz="1467">
              <a:solidFill>
                <a:srgbClr val="340500"/>
              </a:solidFill>
            </a:endParaRPr>
          </a:p>
          <a:p>
            <a:pPr marL="0" indent="0">
              <a:lnSpc>
                <a:spcPct val="100000"/>
              </a:lnSpc>
              <a:buClr>
                <a:schemeClr val="dk1"/>
              </a:buClr>
              <a:buSzPts val="1100"/>
              <a:buNone/>
            </a:pPr>
            <a:endParaRPr sz="1733">
              <a:solidFill>
                <a:srgbClr val="340500"/>
              </a:solidFill>
            </a:endParaRPr>
          </a:p>
        </p:txBody>
      </p:sp>
      <p:sp>
        <p:nvSpPr>
          <p:cNvPr id="227" name="Google Shape;227;p26"/>
          <p:cNvSpPr txBox="1">
            <a:spLocks noGrp="1"/>
          </p:cNvSpPr>
          <p:nvPr>
            <p:ph type="subTitle" idx="4294967295"/>
          </p:nvPr>
        </p:nvSpPr>
        <p:spPr>
          <a:xfrm>
            <a:off x="9022271" y="6387233"/>
            <a:ext cx="2727200" cy="388800"/>
          </a:xfrm>
          <a:prstGeom prst="rect">
            <a:avLst/>
          </a:prstGeom>
          <a:noFill/>
          <a:ln>
            <a:noFill/>
          </a:ln>
        </p:spPr>
        <p:txBody>
          <a:bodyPr spcFirstLastPara="1" wrap="square" lIns="121900" tIns="121900" rIns="121900" bIns="121900" anchor="t" anchorCtr="0">
            <a:noAutofit/>
          </a:bodyPr>
          <a:lstStyle/>
          <a:p>
            <a:pPr marL="0" indent="0" algn="r">
              <a:lnSpc>
                <a:spcPct val="100000"/>
              </a:lnSpc>
              <a:buNone/>
            </a:pPr>
            <a:r>
              <a:rPr lang="en" sz="1067">
                <a:solidFill>
                  <a:srgbClr val="B7B7B7"/>
                </a:solidFill>
                <a:latin typeface="Sora ExtraLight"/>
                <a:ea typeface="Sora ExtraLight"/>
                <a:cs typeface="Sora ExtraLight"/>
                <a:sym typeface="Sora ExtraLight"/>
              </a:rPr>
              <a:t>Confidential – Do Not Share</a:t>
            </a:r>
            <a:endParaRPr sz="1067">
              <a:solidFill>
                <a:srgbClr val="B7B7B7"/>
              </a:solidFill>
              <a:latin typeface="Sora ExtraLight"/>
              <a:ea typeface="Sora ExtraLight"/>
              <a:cs typeface="Sora ExtraLight"/>
              <a:sym typeface="Sora ExtraLight"/>
            </a:endParaRPr>
          </a:p>
          <a:p>
            <a:pPr marL="0" indent="0" algn="r">
              <a:lnSpc>
                <a:spcPct val="100000"/>
              </a:lnSpc>
              <a:buNone/>
            </a:pPr>
            <a:endParaRPr sz="1600">
              <a:solidFill>
                <a:srgbClr val="B7B7B7"/>
              </a:solidFill>
              <a:latin typeface="Bricolage Grotesque"/>
              <a:ea typeface="Bricolage Grotesque"/>
              <a:cs typeface="Bricolage Grotesque"/>
              <a:sym typeface="Bricolage Grotesque"/>
            </a:endParaRPr>
          </a:p>
        </p:txBody>
      </p:sp>
      <p:sp>
        <p:nvSpPr>
          <p:cNvPr id="228" name="Google Shape;228;p26"/>
          <p:cNvSpPr txBox="1">
            <a:spLocks noGrp="1"/>
          </p:cNvSpPr>
          <p:nvPr>
            <p:ph type="subTitle" idx="4294967295"/>
          </p:nvPr>
        </p:nvSpPr>
        <p:spPr>
          <a:xfrm>
            <a:off x="6483300" y="1453260"/>
            <a:ext cx="3773200" cy="477600"/>
          </a:xfrm>
          <a:prstGeom prst="rect">
            <a:avLst/>
          </a:prstGeom>
          <a:noFill/>
          <a:ln>
            <a:noFill/>
          </a:ln>
        </p:spPr>
        <p:txBody>
          <a:bodyPr spcFirstLastPara="1" wrap="square" lIns="121900" tIns="121900" rIns="121900" bIns="121900" anchor="t" anchorCtr="0">
            <a:noAutofit/>
          </a:bodyPr>
          <a:lstStyle/>
          <a:p>
            <a:pPr marL="0" indent="0">
              <a:lnSpc>
                <a:spcPct val="100000"/>
              </a:lnSpc>
              <a:buNone/>
            </a:pPr>
            <a:r>
              <a:rPr lang="en" sz="1467">
                <a:latin typeface="DM Mono"/>
                <a:ea typeface="DM Mono"/>
                <a:cs typeface="DM Mono"/>
                <a:sym typeface="DM Mono"/>
              </a:rPr>
              <a:t>Our Solution:</a:t>
            </a:r>
            <a:endParaRPr sz="1467">
              <a:latin typeface="DM Mono"/>
              <a:ea typeface="DM Mono"/>
              <a:cs typeface="DM Mono"/>
              <a:sym typeface="DM Mono"/>
            </a:endParaRPr>
          </a:p>
        </p:txBody>
      </p:sp>
      <p:sp>
        <p:nvSpPr>
          <p:cNvPr id="229" name="Google Shape;229;p26"/>
          <p:cNvSpPr txBox="1"/>
          <p:nvPr/>
        </p:nvSpPr>
        <p:spPr>
          <a:xfrm>
            <a:off x="707700" y="724200"/>
            <a:ext cx="3804000" cy="47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467" kern="0">
                <a:solidFill>
                  <a:srgbClr val="5EA5D9"/>
                </a:solidFill>
                <a:latin typeface="DM Mono"/>
                <a:ea typeface="DM Mono"/>
                <a:cs typeface="DM Mono"/>
                <a:sym typeface="DM Mono"/>
              </a:rPr>
              <a:t>Our Technology</a:t>
            </a:r>
            <a:endParaRPr sz="1467" kern="0">
              <a:solidFill>
                <a:srgbClr val="5EA5D9"/>
              </a:solidFill>
              <a:latin typeface="DM Mono"/>
              <a:ea typeface="DM Mono"/>
              <a:cs typeface="DM Mono"/>
              <a:sym typeface="DM Mono"/>
            </a:endParaRPr>
          </a:p>
        </p:txBody>
      </p:sp>
      <p:sp>
        <p:nvSpPr>
          <p:cNvPr id="230" name="Google Shape;230;p26"/>
          <p:cNvSpPr/>
          <p:nvPr/>
        </p:nvSpPr>
        <p:spPr>
          <a:xfrm>
            <a:off x="707700" y="784600"/>
            <a:ext cx="1876400" cy="356800"/>
          </a:xfrm>
          <a:prstGeom prst="roundRect">
            <a:avLst>
              <a:gd name="adj" fmla="val 50000"/>
            </a:avLst>
          </a:prstGeom>
          <a:noFill/>
          <a:ln w="9525" cap="flat" cmpd="sng">
            <a:solidFill>
              <a:srgbClr val="5EA5D9"/>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FFFFFF"/>
              </a:solidFill>
              <a:latin typeface="DM Sans"/>
              <a:ea typeface="DM Sans"/>
              <a:cs typeface="DM Sans"/>
              <a:sym typeface="DM Sans"/>
            </a:endParaRPr>
          </a:p>
        </p:txBody>
      </p:sp>
      <p:sp>
        <p:nvSpPr>
          <p:cNvPr id="231" name="Google Shape;231;p26"/>
          <p:cNvSpPr/>
          <p:nvPr/>
        </p:nvSpPr>
        <p:spPr>
          <a:xfrm>
            <a:off x="5494700" y="2400600"/>
            <a:ext cx="796400" cy="796400"/>
          </a:xfrm>
          <a:prstGeom prst="ellipse">
            <a:avLst/>
          </a:prstGeom>
          <a:solidFill>
            <a:schemeClr val="lt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232" name="Google Shape;232;p26"/>
          <p:cNvSpPr/>
          <p:nvPr/>
        </p:nvSpPr>
        <p:spPr>
          <a:xfrm>
            <a:off x="5494700" y="3494067"/>
            <a:ext cx="796400" cy="796400"/>
          </a:xfrm>
          <a:prstGeom prst="ellipse">
            <a:avLst/>
          </a:prstGeom>
          <a:solidFill>
            <a:schemeClr val="lt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233" name="Google Shape;233;p26"/>
          <p:cNvSpPr/>
          <p:nvPr/>
        </p:nvSpPr>
        <p:spPr>
          <a:xfrm>
            <a:off x="5494700" y="4528100"/>
            <a:ext cx="796400" cy="796400"/>
          </a:xfrm>
          <a:prstGeom prst="ellipse">
            <a:avLst/>
          </a:prstGeom>
          <a:solidFill>
            <a:schemeClr val="lt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pic>
        <p:nvPicPr>
          <p:cNvPr id="234" name="Google Shape;234;p26"/>
          <p:cNvPicPr preferRelativeResize="0"/>
          <p:nvPr/>
        </p:nvPicPr>
        <p:blipFill>
          <a:blip r:embed="rId3">
            <a:alphaModFix/>
          </a:blip>
          <a:stretch>
            <a:fillRect/>
          </a:stretch>
        </p:blipFill>
        <p:spPr>
          <a:xfrm>
            <a:off x="5736464" y="2642364"/>
            <a:ext cx="312867" cy="312867"/>
          </a:xfrm>
          <a:prstGeom prst="rect">
            <a:avLst/>
          </a:prstGeom>
          <a:noFill/>
          <a:ln>
            <a:noFill/>
          </a:ln>
        </p:spPr>
      </p:pic>
      <p:pic>
        <p:nvPicPr>
          <p:cNvPr id="235" name="Google Shape;235;p26"/>
          <p:cNvPicPr preferRelativeResize="0"/>
          <p:nvPr/>
        </p:nvPicPr>
        <p:blipFill>
          <a:blip r:embed="rId4">
            <a:alphaModFix/>
          </a:blip>
          <a:stretch>
            <a:fillRect/>
          </a:stretch>
        </p:blipFill>
        <p:spPr>
          <a:xfrm>
            <a:off x="5736465" y="3735835"/>
            <a:ext cx="312867" cy="312867"/>
          </a:xfrm>
          <a:prstGeom prst="rect">
            <a:avLst/>
          </a:prstGeom>
          <a:noFill/>
          <a:ln>
            <a:noFill/>
          </a:ln>
        </p:spPr>
      </p:pic>
      <p:pic>
        <p:nvPicPr>
          <p:cNvPr id="236" name="Google Shape;236;p26"/>
          <p:cNvPicPr preferRelativeResize="0"/>
          <p:nvPr/>
        </p:nvPicPr>
        <p:blipFill>
          <a:blip r:embed="rId5">
            <a:alphaModFix/>
          </a:blip>
          <a:stretch>
            <a:fillRect/>
          </a:stretch>
        </p:blipFill>
        <p:spPr>
          <a:xfrm>
            <a:off x="5736457" y="4769857"/>
            <a:ext cx="312867" cy="312867"/>
          </a:xfrm>
          <a:prstGeom prst="rect">
            <a:avLst/>
          </a:prstGeom>
          <a:noFill/>
          <a:ln>
            <a:noFill/>
          </a:ln>
        </p:spPr>
      </p:pic>
      <p:sp>
        <p:nvSpPr>
          <p:cNvPr id="237" name="Google Shape;237;p26"/>
          <p:cNvSpPr txBox="1">
            <a:spLocks noGrp="1"/>
          </p:cNvSpPr>
          <p:nvPr>
            <p:ph type="subTitle" idx="4294967295"/>
          </p:nvPr>
        </p:nvSpPr>
        <p:spPr>
          <a:xfrm>
            <a:off x="707700" y="1465800"/>
            <a:ext cx="3834000" cy="4179200"/>
          </a:xfrm>
          <a:prstGeom prst="rect">
            <a:avLst/>
          </a:prstGeom>
          <a:noFill/>
          <a:ln>
            <a:noFill/>
          </a:ln>
        </p:spPr>
        <p:txBody>
          <a:bodyPr spcFirstLastPara="1" wrap="square" lIns="121900" tIns="121900" rIns="121900" bIns="121900" anchor="ctr" anchorCtr="0">
            <a:noAutofit/>
          </a:bodyPr>
          <a:lstStyle/>
          <a:p>
            <a:pPr marL="0" indent="0">
              <a:lnSpc>
                <a:spcPct val="100000"/>
              </a:lnSpc>
              <a:buNone/>
            </a:pPr>
            <a:r>
              <a:rPr lang="en" sz="2667">
                <a:solidFill>
                  <a:schemeClr val="lt1"/>
                </a:solidFill>
              </a:rPr>
              <a:t>What takes a technical team  weeks  to do today, Bastazo does in seconds.</a:t>
            </a:r>
            <a:endParaRPr sz="2000">
              <a:solidFill>
                <a:schemeClr val="lt1"/>
              </a:solidFill>
            </a:endParaRPr>
          </a:p>
        </p:txBody>
      </p:sp>
      <p:sp>
        <p:nvSpPr>
          <p:cNvPr id="238" name="Google Shape;238;p26"/>
          <p:cNvSpPr/>
          <p:nvPr/>
        </p:nvSpPr>
        <p:spPr>
          <a:xfrm>
            <a:off x="1702329" y="3185833"/>
            <a:ext cx="1170000" cy="388800"/>
          </a:xfrm>
          <a:prstGeom prst="roundRect">
            <a:avLst>
              <a:gd name="adj"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239" name="Google Shape;239;p26"/>
          <p:cNvSpPr/>
          <p:nvPr/>
        </p:nvSpPr>
        <p:spPr>
          <a:xfrm>
            <a:off x="747433" y="4002133"/>
            <a:ext cx="1576800" cy="388800"/>
          </a:xfrm>
          <a:prstGeom prst="roundRect">
            <a:avLst>
              <a:gd name="adj"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pic>
        <p:nvPicPr>
          <p:cNvPr id="240" name="Google Shape;240;p26"/>
          <p:cNvPicPr preferRelativeResize="0"/>
          <p:nvPr/>
        </p:nvPicPr>
        <p:blipFill>
          <a:blip r:embed="rId6">
            <a:alphaModFix/>
          </a:blip>
          <a:stretch>
            <a:fillRect/>
          </a:stretch>
        </p:blipFill>
        <p:spPr>
          <a:xfrm>
            <a:off x="10816134" y="304800"/>
            <a:ext cx="1093933" cy="21229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44"/>
        <p:cNvGrpSpPr/>
        <p:nvPr/>
      </p:nvGrpSpPr>
      <p:grpSpPr>
        <a:xfrm>
          <a:off x="0" y="0"/>
          <a:ext cx="0" cy="0"/>
          <a:chOff x="0" y="0"/>
          <a:chExt cx="0" cy="0"/>
        </a:xfrm>
      </p:grpSpPr>
      <p:sp>
        <p:nvSpPr>
          <p:cNvPr id="245" name="Google Shape;245;p27"/>
          <p:cNvSpPr/>
          <p:nvPr/>
        </p:nvSpPr>
        <p:spPr>
          <a:xfrm>
            <a:off x="694563" y="784600"/>
            <a:ext cx="2267600" cy="356800"/>
          </a:xfrm>
          <a:prstGeom prst="roundRect">
            <a:avLst>
              <a:gd name="adj" fmla="val 50000"/>
            </a:avLst>
          </a:prstGeom>
          <a:noFill/>
          <a:ln w="9525" cap="flat" cmpd="sng">
            <a:solidFill>
              <a:srgbClr val="5EA5D9"/>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FFFFFF"/>
              </a:solidFill>
              <a:latin typeface="DM Sans"/>
              <a:ea typeface="DM Sans"/>
              <a:cs typeface="DM Sans"/>
              <a:sym typeface="DM Sans"/>
            </a:endParaRPr>
          </a:p>
        </p:txBody>
      </p:sp>
      <p:sp>
        <p:nvSpPr>
          <p:cNvPr id="246" name="Google Shape;246;p27"/>
          <p:cNvSpPr txBox="1">
            <a:spLocks noGrp="1"/>
          </p:cNvSpPr>
          <p:nvPr>
            <p:ph type="subTitle" idx="4294967295"/>
          </p:nvPr>
        </p:nvSpPr>
        <p:spPr>
          <a:xfrm>
            <a:off x="707700" y="722167"/>
            <a:ext cx="3773200" cy="477600"/>
          </a:xfrm>
          <a:prstGeom prst="rect">
            <a:avLst/>
          </a:prstGeom>
          <a:noFill/>
          <a:ln>
            <a:noFill/>
          </a:ln>
        </p:spPr>
        <p:txBody>
          <a:bodyPr spcFirstLastPara="1" wrap="square" lIns="121900" tIns="121900" rIns="121900" bIns="121900" anchor="t" anchorCtr="0">
            <a:noAutofit/>
          </a:bodyPr>
          <a:lstStyle/>
          <a:p>
            <a:pPr marL="0" indent="0">
              <a:lnSpc>
                <a:spcPct val="100000"/>
              </a:lnSpc>
              <a:buNone/>
            </a:pPr>
            <a:r>
              <a:rPr lang="en" sz="1467">
                <a:solidFill>
                  <a:srgbClr val="340500"/>
                </a:solidFill>
                <a:latin typeface="DM Mono"/>
                <a:ea typeface="DM Mono"/>
                <a:cs typeface="DM Mono"/>
                <a:sym typeface="DM Mono"/>
              </a:rPr>
              <a:t>Where We Are Today</a:t>
            </a:r>
            <a:endParaRPr sz="1467">
              <a:solidFill>
                <a:srgbClr val="340500"/>
              </a:solidFill>
              <a:latin typeface="DM Mono"/>
              <a:ea typeface="DM Mono"/>
              <a:cs typeface="DM Mono"/>
              <a:sym typeface="DM Mono"/>
            </a:endParaRPr>
          </a:p>
        </p:txBody>
      </p:sp>
      <p:sp>
        <p:nvSpPr>
          <p:cNvPr id="247" name="Google Shape;247;p27"/>
          <p:cNvSpPr txBox="1">
            <a:spLocks noGrp="1"/>
          </p:cNvSpPr>
          <p:nvPr>
            <p:ph type="sldNum" idx="12"/>
          </p:nvPr>
        </p:nvSpPr>
        <p:spPr>
          <a:xfrm>
            <a:off x="11645216" y="6319233"/>
            <a:ext cx="546800" cy="524800"/>
          </a:xfrm>
          <a:prstGeom prst="rect">
            <a:avLst/>
          </a:prstGeom>
        </p:spPr>
        <p:txBody>
          <a:bodyPr spcFirstLastPara="1" wrap="square" lIns="121900" tIns="121900" rIns="121900" bIns="121900" anchor="ctr" anchorCtr="0">
            <a:noAutofit/>
          </a:bodyPr>
          <a:lstStyle/>
          <a:p>
            <a:pPr defTabSz="1219170"/>
            <a:fld id="{00000000-1234-1234-1234-123412341234}" type="slidenum">
              <a:rPr lang="en" kern="0"/>
              <a:pPr defTabSz="1219170"/>
              <a:t>15</a:t>
            </a:fld>
            <a:endParaRPr kern="0"/>
          </a:p>
        </p:txBody>
      </p:sp>
      <p:sp>
        <p:nvSpPr>
          <p:cNvPr id="248" name="Google Shape;248;p27"/>
          <p:cNvSpPr txBox="1">
            <a:spLocks noGrp="1"/>
          </p:cNvSpPr>
          <p:nvPr>
            <p:ph type="subTitle" idx="4294967295"/>
          </p:nvPr>
        </p:nvSpPr>
        <p:spPr>
          <a:xfrm>
            <a:off x="9022271" y="6387233"/>
            <a:ext cx="2727200" cy="388800"/>
          </a:xfrm>
          <a:prstGeom prst="rect">
            <a:avLst/>
          </a:prstGeom>
          <a:noFill/>
          <a:ln>
            <a:noFill/>
          </a:ln>
        </p:spPr>
        <p:txBody>
          <a:bodyPr spcFirstLastPara="1" wrap="square" lIns="121900" tIns="121900" rIns="121900" bIns="121900" anchor="t" anchorCtr="0">
            <a:noAutofit/>
          </a:bodyPr>
          <a:lstStyle/>
          <a:p>
            <a:pPr marL="0" indent="0" algn="r">
              <a:lnSpc>
                <a:spcPct val="100000"/>
              </a:lnSpc>
              <a:buNone/>
            </a:pPr>
            <a:r>
              <a:rPr lang="en" sz="1067">
                <a:solidFill>
                  <a:srgbClr val="B7B7B7"/>
                </a:solidFill>
                <a:latin typeface="Sora ExtraLight"/>
                <a:ea typeface="Sora ExtraLight"/>
                <a:cs typeface="Sora ExtraLight"/>
                <a:sym typeface="Sora ExtraLight"/>
              </a:rPr>
              <a:t>Confidential – Do Not Share</a:t>
            </a:r>
            <a:endParaRPr sz="1067">
              <a:solidFill>
                <a:srgbClr val="B7B7B7"/>
              </a:solidFill>
              <a:latin typeface="Sora ExtraLight"/>
              <a:ea typeface="Sora ExtraLight"/>
              <a:cs typeface="Sora ExtraLight"/>
              <a:sym typeface="Sora ExtraLight"/>
            </a:endParaRPr>
          </a:p>
          <a:p>
            <a:pPr marL="0" indent="0" algn="r">
              <a:lnSpc>
                <a:spcPct val="100000"/>
              </a:lnSpc>
              <a:buNone/>
            </a:pPr>
            <a:endParaRPr sz="1600">
              <a:solidFill>
                <a:srgbClr val="B7B7B7"/>
              </a:solidFill>
              <a:latin typeface="Bricolage Grotesque"/>
              <a:ea typeface="Bricolage Grotesque"/>
              <a:cs typeface="Bricolage Grotesque"/>
              <a:sym typeface="Bricolage Grotesque"/>
            </a:endParaRPr>
          </a:p>
        </p:txBody>
      </p:sp>
      <p:pic>
        <p:nvPicPr>
          <p:cNvPr id="249" name="Google Shape;249;p27"/>
          <p:cNvPicPr preferRelativeResize="0"/>
          <p:nvPr/>
        </p:nvPicPr>
        <p:blipFill>
          <a:blip r:embed="rId3">
            <a:alphaModFix/>
          </a:blip>
          <a:stretch>
            <a:fillRect/>
          </a:stretch>
        </p:blipFill>
        <p:spPr>
          <a:xfrm>
            <a:off x="10816134" y="304800"/>
            <a:ext cx="1093933" cy="212296"/>
          </a:xfrm>
          <a:prstGeom prst="rect">
            <a:avLst/>
          </a:prstGeom>
          <a:noFill/>
          <a:ln>
            <a:noFill/>
          </a:ln>
        </p:spPr>
      </p:pic>
      <p:sp>
        <p:nvSpPr>
          <p:cNvPr id="250" name="Google Shape;250;p27"/>
          <p:cNvSpPr txBox="1">
            <a:spLocks noGrp="1"/>
          </p:cNvSpPr>
          <p:nvPr>
            <p:ph type="subTitle" idx="4294967295"/>
          </p:nvPr>
        </p:nvSpPr>
        <p:spPr>
          <a:xfrm>
            <a:off x="56817" y="3368852"/>
            <a:ext cx="2334400" cy="1577600"/>
          </a:xfrm>
          <a:prstGeom prst="rect">
            <a:avLst/>
          </a:prstGeom>
          <a:noFill/>
          <a:ln>
            <a:noFill/>
          </a:ln>
        </p:spPr>
        <p:txBody>
          <a:bodyPr spcFirstLastPara="1" wrap="square" lIns="121900" tIns="121900" rIns="121900" bIns="121900" anchor="ctr" anchorCtr="0">
            <a:noAutofit/>
          </a:bodyPr>
          <a:lstStyle/>
          <a:p>
            <a:pPr marL="0" indent="0" algn="ctr">
              <a:lnSpc>
                <a:spcPct val="100000"/>
              </a:lnSpc>
              <a:buNone/>
            </a:pPr>
            <a:r>
              <a:rPr lang="en" sz="2000" b="1">
                <a:solidFill>
                  <a:schemeClr val="accent1"/>
                </a:solidFill>
              </a:rPr>
              <a:t>Seed Round </a:t>
            </a:r>
            <a:endParaRPr sz="2000" b="1">
              <a:solidFill>
                <a:schemeClr val="accent1"/>
              </a:solidFill>
            </a:endParaRPr>
          </a:p>
          <a:p>
            <a:pPr marL="0" indent="0" algn="ctr">
              <a:lnSpc>
                <a:spcPct val="100000"/>
              </a:lnSpc>
              <a:buNone/>
            </a:pPr>
            <a:r>
              <a:rPr lang="en" sz="2000" b="1">
                <a:solidFill>
                  <a:schemeClr val="accent1"/>
                </a:solidFill>
              </a:rPr>
              <a:t>$2.4 M </a:t>
            </a:r>
            <a:endParaRPr sz="2000" b="1">
              <a:solidFill>
                <a:schemeClr val="accent1"/>
              </a:solidFill>
            </a:endParaRPr>
          </a:p>
        </p:txBody>
      </p:sp>
      <p:sp>
        <p:nvSpPr>
          <p:cNvPr id="251" name="Google Shape;251;p27"/>
          <p:cNvSpPr txBox="1">
            <a:spLocks noGrp="1"/>
          </p:cNvSpPr>
          <p:nvPr>
            <p:ph type="subTitle" idx="4294967295"/>
          </p:nvPr>
        </p:nvSpPr>
        <p:spPr>
          <a:xfrm>
            <a:off x="2243700" y="3368852"/>
            <a:ext cx="2642000" cy="1577600"/>
          </a:xfrm>
          <a:prstGeom prst="rect">
            <a:avLst/>
          </a:prstGeom>
          <a:noFill/>
          <a:ln>
            <a:noFill/>
          </a:ln>
        </p:spPr>
        <p:txBody>
          <a:bodyPr spcFirstLastPara="1" wrap="square" lIns="121900" tIns="121900" rIns="121900" bIns="121900" anchor="ctr" anchorCtr="0">
            <a:noAutofit/>
          </a:bodyPr>
          <a:lstStyle/>
          <a:p>
            <a:pPr marL="0" indent="0" algn="ctr">
              <a:lnSpc>
                <a:spcPct val="100000"/>
              </a:lnSpc>
              <a:buNone/>
            </a:pPr>
            <a:r>
              <a:rPr lang="en" sz="2000" b="1">
                <a:solidFill>
                  <a:schemeClr val="accent1"/>
                </a:solidFill>
              </a:rPr>
              <a:t>POC with Fortune 100 Company</a:t>
            </a:r>
            <a:endParaRPr sz="2000" b="1">
              <a:solidFill>
                <a:schemeClr val="accent1"/>
              </a:solidFill>
            </a:endParaRPr>
          </a:p>
        </p:txBody>
      </p:sp>
      <p:sp>
        <p:nvSpPr>
          <p:cNvPr id="252" name="Google Shape;252;p27"/>
          <p:cNvSpPr txBox="1">
            <a:spLocks noGrp="1"/>
          </p:cNvSpPr>
          <p:nvPr>
            <p:ph type="subTitle" idx="4294967295"/>
          </p:nvPr>
        </p:nvSpPr>
        <p:spPr>
          <a:xfrm>
            <a:off x="4831817" y="3368852"/>
            <a:ext cx="2642000" cy="1577600"/>
          </a:xfrm>
          <a:prstGeom prst="rect">
            <a:avLst/>
          </a:prstGeom>
          <a:noFill/>
          <a:ln>
            <a:noFill/>
          </a:ln>
        </p:spPr>
        <p:txBody>
          <a:bodyPr spcFirstLastPara="1" wrap="square" lIns="121900" tIns="121900" rIns="121900" bIns="121900" anchor="ctr" anchorCtr="0">
            <a:noAutofit/>
          </a:bodyPr>
          <a:lstStyle/>
          <a:p>
            <a:pPr marL="0" indent="0" algn="ctr">
              <a:lnSpc>
                <a:spcPct val="100000"/>
              </a:lnSpc>
              <a:buNone/>
            </a:pPr>
            <a:r>
              <a:rPr lang="en" sz="2000" b="1">
                <a:solidFill>
                  <a:schemeClr val="accent1"/>
                </a:solidFill>
              </a:rPr>
              <a:t>Activated </a:t>
            </a:r>
            <a:endParaRPr sz="2000" b="1">
              <a:solidFill>
                <a:schemeClr val="accent1"/>
              </a:solidFill>
            </a:endParaRPr>
          </a:p>
          <a:p>
            <a:pPr marL="0" indent="0" algn="ctr">
              <a:lnSpc>
                <a:spcPct val="100000"/>
              </a:lnSpc>
              <a:buNone/>
            </a:pPr>
            <a:r>
              <a:rPr lang="en" sz="2000" b="1">
                <a:solidFill>
                  <a:schemeClr val="accent1"/>
                </a:solidFill>
              </a:rPr>
              <a:t>Partner Channel</a:t>
            </a:r>
            <a:endParaRPr sz="2000" b="1">
              <a:solidFill>
                <a:schemeClr val="accent1"/>
              </a:solidFill>
            </a:endParaRPr>
          </a:p>
        </p:txBody>
      </p:sp>
      <p:sp>
        <p:nvSpPr>
          <p:cNvPr id="253" name="Google Shape;253;p27"/>
          <p:cNvSpPr txBox="1">
            <a:spLocks noGrp="1"/>
          </p:cNvSpPr>
          <p:nvPr>
            <p:ph type="subTitle" idx="4294967295"/>
          </p:nvPr>
        </p:nvSpPr>
        <p:spPr>
          <a:xfrm>
            <a:off x="7286167" y="3368852"/>
            <a:ext cx="2642000" cy="1577600"/>
          </a:xfrm>
          <a:prstGeom prst="rect">
            <a:avLst/>
          </a:prstGeom>
          <a:noFill/>
          <a:ln>
            <a:noFill/>
          </a:ln>
        </p:spPr>
        <p:txBody>
          <a:bodyPr spcFirstLastPara="1" wrap="square" lIns="121900" tIns="121900" rIns="121900" bIns="121900" anchor="ctr" anchorCtr="0">
            <a:noAutofit/>
          </a:bodyPr>
          <a:lstStyle/>
          <a:p>
            <a:pPr marL="0" indent="0" algn="ctr">
              <a:lnSpc>
                <a:spcPct val="100000"/>
              </a:lnSpc>
              <a:buNone/>
            </a:pPr>
            <a:r>
              <a:rPr lang="en" sz="2000" b="1">
                <a:solidFill>
                  <a:schemeClr val="accent1"/>
                </a:solidFill>
              </a:rPr>
              <a:t>Industry Conferences</a:t>
            </a:r>
            <a:endParaRPr sz="2000" b="1">
              <a:solidFill>
                <a:schemeClr val="accent1"/>
              </a:solidFill>
            </a:endParaRPr>
          </a:p>
        </p:txBody>
      </p:sp>
      <p:sp>
        <p:nvSpPr>
          <p:cNvPr id="254" name="Google Shape;254;p27"/>
          <p:cNvSpPr txBox="1">
            <a:spLocks noGrp="1"/>
          </p:cNvSpPr>
          <p:nvPr>
            <p:ph type="subTitle" idx="4294967295"/>
          </p:nvPr>
        </p:nvSpPr>
        <p:spPr>
          <a:xfrm>
            <a:off x="9493184" y="3368852"/>
            <a:ext cx="2642000" cy="1577600"/>
          </a:xfrm>
          <a:prstGeom prst="rect">
            <a:avLst/>
          </a:prstGeom>
          <a:noFill/>
          <a:ln>
            <a:noFill/>
          </a:ln>
        </p:spPr>
        <p:txBody>
          <a:bodyPr spcFirstLastPara="1" wrap="square" lIns="121900" tIns="121900" rIns="121900" bIns="121900" anchor="ctr" anchorCtr="0">
            <a:noAutofit/>
          </a:bodyPr>
          <a:lstStyle/>
          <a:p>
            <a:pPr marL="0" indent="0" algn="ctr">
              <a:lnSpc>
                <a:spcPct val="100000"/>
              </a:lnSpc>
              <a:buNone/>
            </a:pPr>
            <a:r>
              <a:rPr lang="en" sz="2000" b="1">
                <a:solidFill>
                  <a:schemeClr val="accent1"/>
                </a:solidFill>
              </a:rPr>
              <a:t>Local </a:t>
            </a:r>
            <a:endParaRPr sz="2000" b="1">
              <a:solidFill>
                <a:schemeClr val="accent1"/>
              </a:solidFill>
            </a:endParaRPr>
          </a:p>
          <a:p>
            <a:pPr marL="0" indent="0" algn="ctr">
              <a:lnSpc>
                <a:spcPct val="100000"/>
              </a:lnSpc>
              <a:buNone/>
            </a:pPr>
            <a:r>
              <a:rPr lang="en" sz="2000" b="1">
                <a:solidFill>
                  <a:schemeClr val="accent1"/>
                </a:solidFill>
              </a:rPr>
              <a:t>Internships</a:t>
            </a:r>
            <a:endParaRPr sz="2000" b="1">
              <a:solidFill>
                <a:schemeClr val="accent1"/>
              </a:solidFill>
            </a:endParaRPr>
          </a:p>
        </p:txBody>
      </p:sp>
      <p:pic>
        <p:nvPicPr>
          <p:cNvPr id="255" name="Google Shape;255;p27" title="shield-check.png"/>
          <p:cNvPicPr preferRelativeResize="0"/>
          <p:nvPr/>
        </p:nvPicPr>
        <p:blipFill>
          <a:blip r:embed="rId4">
            <a:alphaModFix/>
          </a:blip>
          <a:stretch>
            <a:fillRect/>
          </a:stretch>
        </p:blipFill>
        <p:spPr>
          <a:xfrm>
            <a:off x="5736685" y="2749601"/>
            <a:ext cx="698500" cy="698500"/>
          </a:xfrm>
          <a:prstGeom prst="rect">
            <a:avLst/>
          </a:prstGeom>
          <a:noFill/>
          <a:ln>
            <a:noFill/>
          </a:ln>
        </p:spPr>
      </p:pic>
      <p:pic>
        <p:nvPicPr>
          <p:cNvPr id="256" name="Google Shape;256;p27" title="database.png"/>
          <p:cNvPicPr preferRelativeResize="0"/>
          <p:nvPr/>
        </p:nvPicPr>
        <p:blipFill>
          <a:blip r:embed="rId5">
            <a:alphaModFix/>
          </a:blip>
          <a:stretch>
            <a:fillRect/>
          </a:stretch>
        </p:blipFill>
        <p:spPr>
          <a:xfrm>
            <a:off x="874785" y="2749601"/>
            <a:ext cx="698500" cy="698500"/>
          </a:xfrm>
          <a:prstGeom prst="rect">
            <a:avLst/>
          </a:prstGeom>
          <a:noFill/>
          <a:ln>
            <a:noFill/>
          </a:ln>
        </p:spPr>
      </p:pic>
      <p:pic>
        <p:nvPicPr>
          <p:cNvPr id="257" name="Google Shape;257;p27" title="warning-notification.png"/>
          <p:cNvPicPr preferRelativeResize="0"/>
          <p:nvPr/>
        </p:nvPicPr>
        <p:blipFill>
          <a:blip r:embed="rId6">
            <a:alphaModFix/>
          </a:blip>
          <a:stretch>
            <a:fillRect/>
          </a:stretch>
        </p:blipFill>
        <p:spPr>
          <a:xfrm>
            <a:off x="8211134" y="2749601"/>
            <a:ext cx="698500" cy="698500"/>
          </a:xfrm>
          <a:prstGeom prst="rect">
            <a:avLst/>
          </a:prstGeom>
          <a:noFill/>
          <a:ln>
            <a:noFill/>
          </a:ln>
        </p:spPr>
      </p:pic>
      <p:pic>
        <p:nvPicPr>
          <p:cNvPr id="258" name="Google Shape;258;p27" title="path.png"/>
          <p:cNvPicPr preferRelativeResize="0"/>
          <p:nvPr/>
        </p:nvPicPr>
        <p:blipFill>
          <a:blip r:embed="rId7">
            <a:alphaModFix/>
          </a:blip>
          <a:stretch>
            <a:fillRect/>
          </a:stretch>
        </p:blipFill>
        <p:spPr>
          <a:xfrm>
            <a:off x="3262267" y="2749601"/>
            <a:ext cx="698500" cy="698500"/>
          </a:xfrm>
          <a:prstGeom prst="rect">
            <a:avLst/>
          </a:prstGeom>
          <a:noFill/>
          <a:ln>
            <a:noFill/>
          </a:ln>
        </p:spPr>
      </p:pic>
      <p:pic>
        <p:nvPicPr>
          <p:cNvPr id="259" name="Google Shape;259;p27" title="list.png"/>
          <p:cNvPicPr preferRelativeResize="0"/>
          <p:nvPr/>
        </p:nvPicPr>
        <p:blipFill>
          <a:blip r:embed="rId8">
            <a:alphaModFix/>
          </a:blip>
          <a:stretch>
            <a:fillRect/>
          </a:stretch>
        </p:blipFill>
        <p:spPr>
          <a:xfrm>
            <a:off x="10378267" y="2749601"/>
            <a:ext cx="698500" cy="698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8"/>
          <p:cNvSpPr txBox="1">
            <a:spLocks noGrp="1"/>
          </p:cNvSpPr>
          <p:nvPr>
            <p:ph type="subTitle" idx="4294967295"/>
          </p:nvPr>
        </p:nvSpPr>
        <p:spPr>
          <a:xfrm>
            <a:off x="707700" y="722167"/>
            <a:ext cx="4542800" cy="477600"/>
          </a:xfrm>
          <a:prstGeom prst="rect">
            <a:avLst/>
          </a:prstGeom>
          <a:noFill/>
          <a:ln>
            <a:noFill/>
          </a:ln>
        </p:spPr>
        <p:txBody>
          <a:bodyPr spcFirstLastPara="1" wrap="square" lIns="121900" tIns="121900" rIns="121900" bIns="121900" anchor="t" anchorCtr="0">
            <a:noAutofit/>
          </a:bodyPr>
          <a:lstStyle/>
          <a:p>
            <a:pPr marL="0" indent="0">
              <a:lnSpc>
                <a:spcPct val="100000"/>
              </a:lnSpc>
              <a:buNone/>
            </a:pPr>
            <a:r>
              <a:rPr lang="en" sz="1467">
                <a:solidFill>
                  <a:srgbClr val="340500"/>
                </a:solidFill>
                <a:latin typeface="DM Mono"/>
                <a:ea typeface="DM Mono"/>
                <a:cs typeface="DM Mono"/>
                <a:sym typeface="DM Mono"/>
              </a:rPr>
              <a:t>Call to Action to the ESO Community</a:t>
            </a:r>
            <a:endParaRPr sz="1467">
              <a:solidFill>
                <a:srgbClr val="340500"/>
              </a:solidFill>
              <a:latin typeface="DM Mono"/>
              <a:ea typeface="DM Mono"/>
              <a:cs typeface="DM Mono"/>
              <a:sym typeface="DM Mono"/>
            </a:endParaRPr>
          </a:p>
        </p:txBody>
      </p:sp>
      <p:sp>
        <p:nvSpPr>
          <p:cNvPr id="265" name="Google Shape;265;p28"/>
          <p:cNvSpPr/>
          <p:nvPr/>
        </p:nvSpPr>
        <p:spPr>
          <a:xfrm>
            <a:off x="694567" y="784600"/>
            <a:ext cx="4194400" cy="356800"/>
          </a:xfrm>
          <a:prstGeom prst="roundRect">
            <a:avLst>
              <a:gd name="adj" fmla="val 50000"/>
            </a:avLst>
          </a:prstGeom>
          <a:noFill/>
          <a:ln w="9525" cap="flat" cmpd="sng">
            <a:solidFill>
              <a:srgbClr val="5EA5D9"/>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FFFFFF"/>
              </a:solidFill>
              <a:latin typeface="DM Sans"/>
              <a:ea typeface="DM Sans"/>
              <a:cs typeface="DM Sans"/>
              <a:sym typeface="DM Sans"/>
            </a:endParaRPr>
          </a:p>
        </p:txBody>
      </p:sp>
      <p:sp>
        <p:nvSpPr>
          <p:cNvPr id="266" name="Google Shape;266;p28"/>
          <p:cNvSpPr txBox="1">
            <a:spLocks noGrp="1"/>
          </p:cNvSpPr>
          <p:nvPr>
            <p:ph type="sldNum" idx="12"/>
          </p:nvPr>
        </p:nvSpPr>
        <p:spPr>
          <a:xfrm>
            <a:off x="11645216" y="6319233"/>
            <a:ext cx="546800" cy="524800"/>
          </a:xfrm>
          <a:prstGeom prst="rect">
            <a:avLst/>
          </a:prstGeom>
        </p:spPr>
        <p:txBody>
          <a:bodyPr spcFirstLastPara="1" wrap="square" lIns="121900" tIns="121900" rIns="121900" bIns="121900" anchor="ctr" anchorCtr="0">
            <a:noAutofit/>
          </a:bodyPr>
          <a:lstStyle/>
          <a:p>
            <a:pPr defTabSz="1219170"/>
            <a:fld id="{00000000-1234-1234-1234-123412341234}" type="slidenum">
              <a:rPr lang="en" kern="0"/>
              <a:pPr defTabSz="1219170"/>
              <a:t>16</a:t>
            </a:fld>
            <a:endParaRPr kern="0"/>
          </a:p>
        </p:txBody>
      </p:sp>
      <p:sp>
        <p:nvSpPr>
          <p:cNvPr id="267" name="Google Shape;267;p28"/>
          <p:cNvSpPr txBox="1">
            <a:spLocks noGrp="1"/>
          </p:cNvSpPr>
          <p:nvPr>
            <p:ph type="subTitle" idx="4294967295"/>
          </p:nvPr>
        </p:nvSpPr>
        <p:spPr>
          <a:xfrm>
            <a:off x="978200" y="1615100"/>
            <a:ext cx="10235600" cy="5000000"/>
          </a:xfrm>
          <a:prstGeom prst="rect">
            <a:avLst/>
          </a:prstGeom>
          <a:noFill/>
          <a:ln>
            <a:noFill/>
          </a:ln>
        </p:spPr>
        <p:txBody>
          <a:bodyPr spcFirstLastPara="1" wrap="square" lIns="121900" tIns="121900" rIns="121900" bIns="121900" anchor="t" anchorCtr="0">
            <a:noAutofit/>
          </a:bodyPr>
          <a:lstStyle/>
          <a:p>
            <a:pPr marL="0" indent="0">
              <a:lnSpc>
                <a:spcPct val="100000"/>
              </a:lnSpc>
              <a:buNone/>
            </a:pPr>
            <a:r>
              <a:rPr lang="en" sz="2533" b="1">
                <a:solidFill>
                  <a:srgbClr val="340500"/>
                </a:solidFill>
              </a:rPr>
              <a:t>Introductions</a:t>
            </a:r>
            <a:endParaRPr sz="2133">
              <a:solidFill>
                <a:srgbClr val="340500"/>
              </a:solidFill>
            </a:endParaRPr>
          </a:p>
          <a:p>
            <a:pPr marL="609585" indent="-440256">
              <a:lnSpc>
                <a:spcPct val="100000"/>
              </a:lnSpc>
              <a:buClr>
                <a:srgbClr val="340500"/>
              </a:buClr>
              <a:buSzPts val="1600"/>
            </a:pPr>
            <a:r>
              <a:rPr lang="en" sz="2133" b="1">
                <a:solidFill>
                  <a:srgbClr val="340500"/>
                </a:solidFill>
              </a:rPr>
              <a:t>Partnerships</a:t>
            </a:r>
            <a:r>
              <a:rPr lang="en" sz="2133">
                <a:solidFill>
                  <a:srgbClr val="340500"/>
                </a:solidFill>
              </a:rPr>
              <a:t>: If there are other organizations you know of where Bastazo could complement their efforts…</a:t>
            </a:r>
            <a:endParaRPr sz="2133">
              <a:solidFill>
                <a:srgbClr val="340500"/>
              </a:solidFill>
            </a:endParaRPr>
          </a:p>
          <a:p>
            <a:pPr marL="609585" indent="-440256">
              <a:lnSpc>
                <a:spcPct val="100000"/>
              </a:lnSpc>
              <a:buClr>
                <a:srgbClr val="340500"/>
              </a:buClr>
              <a:buSzPts val="1600"/>
            </a:pPr>
            <a:r>
              <a:rPr lang="en" sz="2133" b="1">
                <a:solidFill>
                  <a:srgbClr val="340500"/>
                </a:solidFill>
              </a:rPr>
              <a:t>Direct Customers</a:t>
            </a:r>
            <a:r>
              <a:rPr lang="en" sz="2133">
                <a:solidFill>
                  <a:srgbClr val="340500"/>
                </a:solidFill>
              </a:rPr>
              <a:t>: If you have connections with any utilities, manufacturers, oil &amp; gas organizations who could benefit from our product…</a:t>
            </a:r>
            <a:endParaRPr sz="2133">
              <a:solidFill>
                <a:srgbClr val="340500"/>
              </a:solidFill>
            </a:endParaRPr>
          </a:p>
          <a:p>
            <a:pPr marL="609585" indent="-440256">
              <a:lnSpc>
                <a:spcPct val="100000"/>
              </a:lnSpc>
              <a:buClr>
                <a:srgbClr val="340500"/>
              </a:buClr>
              <a:buSzPts val="1600"/>
            </a:pPr>
            <a:r>
              <a:rPr lang="en" sz="2133" b="1">
                <a:solidFill>
                  <a:srgbClr val="340500"/>
                </a:solidFill>
              </a:rPr>
              <a:t>Investors</a:t>
            </a:r>
            <a:r>
              <a:rPr lang="en" sz="2133">
                <a:solidFill>
                  <a:srgbClr val="340500"/>
                </a:solidFill>
              </a:rPr>
              <a:t>: If you have connections to investors interested in in funding tech startups… </a:t>
            </a:r>
            <a:endParaRPr sz="2133">
              <a:solidFill>
                <a:srgbClr val="340500"/>
              </a:solidFill>
            </a:endParaRPr>
          </a:p>
          <a:p>
            <a:pPr marL="0" indent="0">
              <a:lnSpc>
                <a:spcPct val="100000"/>
              </a:lnSpc>
              <a:buNone/>
            </a:pPr>
            <a:endParaRPr sz="2133">
              <a:solidFill>
                <a:srgbClr val="340500"/>
              </a:solidFill>
            </a:endParaRPr>
          </a:p>
          <a:p>
            <a:pPr marL="0" indent="0">
              <a:lnSpc>
                <a:spcPct val="100000"/>
              </a:lnSpc>
              <a:buNone/>
            </a:pPr>
            <a:r>
              <a:rPr lang="en" sz="2533" b="1">
                <a:solidFill>
                  <a:srgbClr val="340500"/>
                </a:solidFill>
              </a:rPr>
              <a:t>Speaking Engagements </a:t>
            </a:r>
            <a:endParaRPr sz="2533" b="1">
              <a:solidFill>
                <a:srgbClr val="340500"/>
              </a:solidFill>
            </a:endParaRPr>
          </a:p>
          <a:p>
            <a:pPr marL="609585" indent="-440256">
              <a:lnSpc>
                <a:spcPct val="100000"/>
              </a:lnSpc>
              <a:buClr>
                <a:srgbClr val="340500"/>
              </a:buClr>
              <a:buSzPts val="1600"/>
            </a:pPr>
            <a:r>
              <a:rPr lang="en" sz="2133">
                <a:solidFill>
                  <a:srgbClr val="340500"/>
                </a:solidFill>
              </a:rPr>
              <a:t>Kylie is on tech speaker rotations and always happy to speak, including at tech conferences, industry meetings, cybersecurity summits, etc.</a:t>
            </a:r>
            <a:endParaRPr sz="2133">
              <a:solidFill>
                <a:srgbClr val="340500"/>
              </a:solidFill>
            </a:endParaRPr>
          </a:p>
          <a:p>
            <a:pPr marL="0" indent="0">
              <a:lnSpc>
                <a:spcPct val="100000"/>
              </a:lnSpc>
              <a:buNone/>
            </a:pPr>
            <a:endParaRPr sz="2267">
              <a:solidFill>
                <a:srgbClr val="340500"/>
              </a:solidFill>
            </a:endParaRPr>
          </a:p>
          <a:p>
            <a:pPr marL="0" indent="0">
              <a:lnSpc>
                <a:spcPct val="100000"/>
              </a:lnSpc>
              <a:buNone/>
            </a:pPr>
            <a:endParaRPr sz="2667" b="1">
              <a:solidFill>
                <a:srgbClr val="340500"/>
              </a:solidFill>
            </a:endParaRPr>
          </a:p>
        </p:txBody>
      </p:sp>
      <p:sp>
        <p:nvSpPr>
          <p:cNvPr id="268" name="Google Shape;268;p28"/>
          <p:cNvSpPr txBox="1">
            <a:spLocks noGrp="1"/>
          </p:cNvSpPr>
          <p:nvPr>
            <p:ph type="subTitle" idx="4294967295"/>
          </p:nvPr>
        </p:nvSpPr>
        <p:spPr>
          <a:xfrm>
            <a:off x="9022271" y="6387233"/>
            <a:ext cx="2727200" cy="388800"/>
          </a:xfrm>
          <a:prstGeom prst="rect">
            <a:avLst/>
          </a:prstGeom>
          <a:noFill/>
          <a:ln>
            <a:noFill/>
          </a:ln>
        </p:spPr>
        <p:txBody>
          <a:bodyPr spcFirstLastPara="1" wrap="square" lIns="121900" tIns="121900" rIns="121900" bIns="121900" anchor="t" anchorCtr="0">
            <a:noAutofit/>
          </a:bodyPr>
          <a:lstStyle/>
          <a:p>
            <a:pPr marL="0" indent="0" algn="r">
              <a:lnSpc>
                <a:spcPct val="100000"/>
              </a:lnSpc>
              <a:buNone/>
            </a:pPr>
            <a:r>
              <a:rPr lang="en" sz="1067">
                <a:solidFill>
                  <a:srgbClr val="B7B7B7"/>
                </a:solidFill>
                <a:latin typeface="Sora ExtraLight"/>
                <a:ea typeface="Sora ExtraLight"/>
                <a:cs typeface="Sora ExtraLight"/>
                <a:sym typeface="Sora ExtraLight"/>
              </a:rPr>
              <a:t>Confidential – Do Not Share</a:t>
            </a:r>
            <a:endParaRPr sz="1067">
              <a:solidFill>
                <a:srgbClr val="B7B7B7"/>
              </a:solidFill>
              <a:latin typeface="Sora ExtraLight"/>
              <a:ea typeface="Sora ExtraLight"/>
              <a:cs typeface="Sora ExtraLight"/>
              <a:sym typeface="Sora ExtraLight"/>
            </a:endParaRPr>
          </a:p>
          <a:p>
            <a:pPr marL="0" indent="0" algn="r">
              <a:lnSpc>
                <a:spcPct val="100000"/>
              </a:lnSpc>
              <a:buNone/>
            </a:pPr>
            <a:endParaRPr sz="1600">
              <a:solidFill>
                <a:srgbClr val="B7B7B7"/>
              </a:solidFill>
              <a:latin typeface="Bricolage Grotesque"/>
              <a:ea typeface="Bricolage Grotesque"/>
              <a:cs typeface="Bricolage Grotesque"/>
              <a:sym typeface="Bricolage Grotesque"/>
            </a:endParaRPr>
          </a:p>
        </p:txBody>
      </p:sp>
      <p:pic>
        <p:nvPicPr>
          <p:cNvPr id="269" name="Google Shape;269;p28"/>
          <p:cNvPicPr preferRelativeResize="0"/>
          <p:nvPr/>
        </p:nvPicPr>
        <p:blipFill>
          <a:blip r:embed="rId3">
            <a:alphaModFix/>
          </a:blip>
          <a:stretch>
            <a:fillRect/>
          </a:stretch>
        </p:blipFill>
        <p:spPr>
          <a:xfrm>
            <a:off x="10816134" y="304800"/>
            <a:ext cx="1093933" cy="21229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73"/>
        <p:cNvGrpSpPr/>
        <p:nvPr/>
      </p:nvGrpSpPr>
      <p:grpSpPr>
        <a:xfrm>
          <a:off x="0" y="0"/>
          <a:ext cx="0" cy="0"/>
          <a:chOff x="0" y="0"/>
          <a:chExt cx="0" cy="0"/>
        </a:xfrm>
      </p:grpSpPr>
      <p:sp>
        <p:nvSpPr>
          <p:cNvPr id="274" name="Google Shape;274;p29"/>
          <p:cNvSpPr txBox="1">
            <a:spLocks noGrp="1"/>
          </p:cNvSpPr>
          <p:nvPr>
            <p:ph type="sldNum" idx="12"/>
          </p:nvPr>
        </p:nvSpPr>
        <p:spPr>
          <a:xfrm>
            <a:off x="11645216" y="6319233"/>
            <a:ext cx="546800" cy="524800"/>
          </a:xfrm>
          <a:prstGeom prst="rect">
            <a:avLst/>
          </a:prstGeom>
        </p:spPr>
        <p:txBody>
          <a:bodyPr spcFirstLastPara="1" wrap="square" lIns="121900" tIns="121900" rIns="121900" bIns="121900" anchor="ctr" anchorCtr="0">
            <a:noAutofit/>
          </a:bodyPr>
          <a:lstStyle/>
          <a:p>
            <a:pPr defTabSz="1219170"/>
            <a:fld id="{00000000-1234-1234-1234-123412341234}" type="slidenum">
              <a:rPr lang="en" kern="0"/>
              <a:pPr defTabSz="1219170"/>
              <a:t>17</a:t>
            </a:fld>
            <a:endParaRPr kern="0"/>
          </a:p>
        </p:txBody>
      </p:sp>
      <p:sp>
        <p:nvSpPr>
          <p:cNvPr id="275" name="Google Shape;275;p29"/>
          <p:cNvSpPr txBox="1">
            <a:spLocks noGrp="1"/>
          </p:cNvSpPr>
          <p:nvPr>
            <p:ph type="subTitle" idx="4294967295"/>
          </p:nvPr>
        </p:nvSpPr>
        <p:spPr>
          <a:xfrm>
            <a:off x="2867800" y="2955733"/>
            <a:ext cx="5131600" cy="2221600"/>
          </a:xfrm>
          <a:prstGeom prst="rect">
            <a:avLst/>
          </a:prstGeom>
          <a:noFill/>
          <a:ln>
            <a:noFill/>
          </a:ln>
        </p:spPr>
        <p:txBody>
          <a:bodyPr spcFirstLastPara="1" wrap="square" lIns="121900" tIns="121900" rIns="121900" bIns="121900" anchor="t" anchorCtr="0">
            <a:noAutofit/>
          </a:bodyPr>
          <a:lstStyle/>
          <a:p>
            <a:pPr marL="0" indent="0">
              <a:lnSpc>
                <a:spcPct val="100000"/>
              </a:lnSpc>
              <a:buSzPts val="1100"/>
              <a:buNone/>
            </a:pPr>
            <a:r>
              <a:rPr lang="en" b="1">
                <a:solidFill>
                  <a:schemeClr val="lt1"/>
                </a:solidFill>
                <a:latin typeface="Work Sans"/>
                <a:ea typeface="Work Sans"/>
                <a:cs typeface="Work Sans"/>
                <a:sym typeface="Work Sans"/>
              </a:rPr>
              <a:t>Kylie McClanahan</a:t>
            </a:r>
            <a:endParaRPr b="1">
              <a:solidFill>
                <a:schemeClr val="lt1"/>
              </a:solidFill>
              <a:latin typeface="Work Sans"/>
              <a:ea typeface="Work Sans"/>
              <a:cs typeface="Work Sans"/>
              <a:sym typeface="Work Sans"/>
            </a:endParaRPr>
          </a:p>
          <a:p>
            <a:pPr marL="0" indent="0">
              <a:lnSpc>
                <a:spcPct val="100000"/>
              </a:lnSpc>
              <a:buSzPts val="1100"/>
              <a:buNone/>
            </a:pPr>
            <a:r>
              <a:rPr lang="en">
                <a:solidFill>
                  <a:schemeClr val="lt1"/>
                </a:solidFill>
                <a:latin typeface="Work Sans"/>
                <a:ea typeface="Work Sans"/>
                <a:cs typeface="Work Sans"/>
                <a:sym typeface="Work Sans"/>
              </a:rPr>
              <a:t>CTO</a:t>
            </a:r>
            <a:endParaRPr>
              <a:solidFill>
                <a:schemeClr val="lt1"/>
              </a:solidFill>
              <a:latin typeface="Work Sans"/>
              <a:ea typeface="Work Sans"/>
              <a:cs typeface="Work Sans"/>
              <a:sym typeface="Work Sans"/>
            </a:endParaRPr>
          </a:p>
          <a:p>
            <a:pPr marL="0" indent="0">
              <a:lnSpc>
                <a:spcPct val="100000"/>
              </a:lnSpc>
              <a:buSzPts val="1100"/>
              <a:buNone/>
            </a:pPr>
            <a:r>
              <a:rPr lang="en">
                <a:solidFill>
                  <a:schemeClr val="lt1"/>
                </a:solidFill>
                <a:latin typeface="Work Sans"/>
                <a:ea typeface="Work Sans"/>
                <a:cs typeface="Work Sans"/>
                <a:sym typeface="Work Sans"/>
              </a:rPr>
              <a:t>kylie@bastazo.com</a:t>
            </a:r>
            <a:endParaRPr u="sng">
              <a:solidFill>
                <a:schemeClr val="accent2"/>
              </a:solidFill>
              <a:latin typeface="Work Sans"/>
              <a:ea typeface="Work Sans"/>
              <a:cs typeface="Work Sans"/>
              <a:sym typeface="Work Sans"/>
            </a:endParaRPr>
          </a:p>
          <a:p>
            <a:pPr marL="0" indent="0">
              <a:lnSpc>
                <a:spcPct val="100000"/>
              </a:lnSpc>
              <a:buSzPts val="1100"/>
              <a:buNone/>
            </a:pPr>
            <a:r>
              <a:rPr lang="en" u="sng">
                <a:solidFill>
                  <a:schemeClr val="lt1"/>
                </a:solidFill>
                <a:latin typeface="Work Sans"/>
                <a:ea typeface="Work Sans"/>
                <a:cs typeface="Work Sans"/>
                <a:sym typeface="Work Sans"/>
                <a:hlinkClick r:id="rId3">
                  <a:extLst>
                    <a:ext uri="{A12FA001-AC4F-418D-AE19-62706E023703}">
                      <ahyp:hlinkClr xmlns:ahyp="http://schemas.microsoft.com/office/drawing/2018/hyperlinkcolor" val="tx"/>
                    </a:ext>
                  </a:extLst>
                </a:hlinkClick>
              </a:rPr>
              <a:t>Bastazo.com</a:t>
            </a:r>
            <a:endParaRPr>
              <a:solidFill>
                <a:schemeClr val="lt1"/>
              </a:solidFill>
              <a:latin typeface="Work Sans"/>
              <a:ea typeface="Work Sans"/>
              <a:cs typeface="Work Sans"/>
              <a:sym typeface="Work Sans"/>
            </a:endParaRPr>
          </a:p>
          <a:p>
            <a:pPr marL="0" indent="0">
              <a:lnSpc>
                <a:spcPct val="100000"/>
              </a:lnSpc>
              <a:buSzPts val="1100"/>
              <a:buNone/>
            </a:pPr>
            <a:endParaRPr>
              <a:solidFill>
                <a:schemeClr val="lt1"/>
              </a:solidFill>
              <a:latin typeface="Work Sans"/>
              <a:ea typeface="Work Sans"/>
              <a:cs typeface="Work Sans"/>
              <a:sym typeface="Work Sans"/>
            </a:endParaRPr>
          </a:p>
          <a:p>
            <a:pPr marL="0" indent="0">
              <a:lnSpc>
                <a:spcPct val="100000"/>
              </a:lnSpc>
              <a:buSzPts val="1100"/>
              <a:buNone/>
            </a:pPr>
            <a:endParaRPr>
              <a:solidFill>
                <a:schemeClr val="lt1"/>
              </a:solidFill>
              <a:latin typeface="Work Sans"/>
              <a:ea typeface="Work Sans"/>
              <a:cs typeface="Work Sans"/>
              <a:sym typeface="Work Sans"/>
            </a:endParaRPr>
          </a:p>
          <a:p>
            <a:pPr marL="0" indent="0">
              <a:lnSpc>
                <a:spcPct val="100000"/>
              </a:lnSpc>
              <a:buSzPts val="1100"/>
              <a:buNone/>
            </a:pPr>
            <a:endParaRPr>
              <a:solidFill>
                <a:schemeClr val="lt1"/>
              </a:solidFill>
              <a:latin typeface="Work Sans"/>
              <a:ea typeface="Work Sans"/>
              <a:cs typeface="Work Sans"/>
              <a:sym typeface="Work Sans"/>
            </a:endParaRPr>
          </a:p>
        </p:txBody>
      </p:sp>
      <p:sp>
        <p:nvSpPr>
          <p:cNvPr id="276" name="Google Shape;276;p29"/>
          <p:cNvSpPr txBox="1">
            <a:spLocks noGrp="1"/>
          </p:cNvSpPr>
          <p:nvPr>
            <p:ph type="ctrTitle" idx="4294967295"/>
          </p:nvPr>
        </p:nvSpPr>
        <p:spPr>
          <a:xfrm>
            <a:off x="1147400" y="1279400"/>
            <a:ext cx="6537200" cy="983200"/>
          </a:xfrm>
          <a:prstGeom prst="rect">
            <a:avLst/>
          </a:prstGeom>
          <a:noFill/>
          <a:ln>
            <a:noFill/>
          </a:ln>
        </p:spPr>
        <p:txBody>
          <a:bodyPr spcFirstLastPara="1" wrap="square" lIns="121900" tIns="121900" rIns="121900" bIns="121900" anchor="b" anchorCtr="0">
            <a:noAutofit/>
          </a:bodyPr>
          <a:lstStyle/>
          <a:p>
            <a:pPr>
              <a:buSzPts val="1100"/>
            </a:pPr>
            <a:r>
              <a:rPr lang="en" sz="4800">
                <a:solidFill>
                  <a:schemeClr val="lt1"/>
                </a:solidFill>
              </a:rPr>
              <a:t>Questions?</a:t>
            </a:r>
            <a:endParaRPr sz="4800">
              <a:solidFill>
                <a:schemeClr val="lt1"/>
              </a:solidFill>
            </a:endParaRPr>
          </a:p>
        </p:txBody>
      </p:sp>
      <p:sp>
        <p:nvSpPr>
          <p:cNvPr id="277" name="Google Shape;277;p29"/>
          <p:cNvSpPr/>
          <p:nvPr/>
        </p:nvSpPr>
        <p:spPr>
          <a:xfrm>
            <a:off x="878833" y="1396600"/>
            <a:ext cx="3875200" cy="748800"/>
          </a:xfrm>
          <a:prstGeom prst="roundRect">
            <a:avLst>
              <a:gd name="adj" fmla="val 50000"/>
            </a:avLst>
          </a:prstGeom>
          <a:noFill/>
          <a:ln w="19050" cap="flat" cmpd="sng">
            <a:solidFill>
              <a:srgbClr val="5EA5D9"/>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pic>
        <p:nvPicPr>
          <p:cNvPr id="278" name="Google Shape;278;p29"/>
          <p:cNvPicPr preferRelativeResize="0"/>
          <p:nvPr/>
        </p:nvPicPr>
        <p:blipFill>
          <a:blip r:embed="rId4">
            <a:alphaModFix/>
          </a:blip>
          <a:stretch>
            <a:fillRect/>
          </a:stretch>
        </p:blipFill>
        <p:spPr>
          <a:xfrm>
            <a:off x="10396134" y="476601"/>
            <a:ext cx="1353333" cy="262633"/>
          </a:xfrm>
          <a:prstGeom prst="rect">
            <a:avLst/>
          </a:prstGeom>
          <a:noFill/>
          <a:ln>
            <a:noFill/>
          </a:ln>
        </p:spPr>
      </p:pic>
      <p:pic>
        <p:nvPicPr>
          <p:cNvPr id="279" name="Google Shape;279;p29"/>
          <p:cNvPicPr preferRelativeResize="0"/>
          <p:nvPr/>
        </p:nvPicPr>
        <p:blipFill>
          <a:blip r:embed="rId5">
            <a:alphaModFix/>
          </a:blip>
          <a:stretch>
            <a:fillRect/>
          </a:stretch>
        </p:blipFill>
        <p:spPr>
          <a:xfrm>
            <a:off x="8358367" y="2081452"/>
            <a:ext cx="6309200" cy="6858000"/>
          </a:xfrm>
          <a:prstGeom prst="halfFrame">
            <a:avLst>
              <a:gd name="adj1" fmla="val 36725"/>
              <a:gd name="adj2" fmla="val 37089"/>
            </a:avLst>
          </a:prstGeom>
          <a:noFill/>
          <a:ln>
            <a:noFill/>
          </a:ln>
        </p:spPr>
      </p:pic>
      <p:sp>
        <p:nvSpPr>
          <p:cNvPr id="280" name="Google Shape;280;p29"/>
          <p:cNvSpPr/>
          <p:nvPr/>
        </p:nvSpPr>
        <p:spPr>
          <a:xfrm>
            <a:off x="7913393" y="1706561"/>
            <a:ext cx="2945600" cy="2945600"/>
          </a:xfrm>
          <a:prstGeom prst="halfFrame">
            <a:avLst>
              <a:gd name="adj1" fmla="val 33333"/>
              <a:gd name="adj2" fmla="val 33333"/>
            </a:avLst>
          </a:prstGeom>
          <a:solidFill>
            <a:schemeClr val="dk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281" name="Google Shape;281;p29"/>
          <p:cNvSpPr txBox="1">
            <a:spLocks noGrp="1"/>
          </p:cNvSpPr>
          <p:nvPr>
            <p:ph type="subTitle" idx="4294967295"/>
          </p:nvPr>
        </p:nvSpPr>
        <p:spPr>
          <a:xfrm>
            <a:off x="9022271" y="6387233"/>
            <a:ext cx="2727200" cy="388800"/>
          </a:xfrm>
          <a:prstGeom prst="rect">
            <a:avLst/>
          </a:prstGeom>
          <a:noFill/>
          <a:ln>
            <a:noFill/>
          </a:ln>
        </p:spPr>
        <p:txBody>
          <a:bodyPr spcFirstLastPara="1" wrap="square" lIns="121900" tIns="121900" rIns="121900" bIns="121900" anchor="t" anchorCtr="0">
            <a:noAutofit/>
          </a:bodyPr>
          <a:lstStyle/>
          <a:p>
            <a:pPr marL="0" indent="0" algn="r">
              <a:lnSpc>
                <a:spcPct val="100000"/>
              </a:lnSpc>
              <a:buNone/>
            </a:pPr>
            <a:r>
              <a:rPr lang="en" sz="1067">
                <a:solidFill>
                  <a:schemeClr val="accent2"/>
                </a:solidFill>
                <a:latin typeface="Sora ExtraLight"/>
                <a:ea typeface="Sora ExtraLight"/>
                <a:cs typeface="Sora ExtraLight"/>
                <a:sym typeface="Sora ExtraLight"/>
              </a:rPr>
              <a:t>Confidential – Do Not Share</a:t>
            </a:r>
            <a:endParaRPr sz="1067">
              <a:solidFill>
                <a:schemeClr val="accent2"/>
              </a:solidFill>
              <a:latin typeface="Sora ExtraLight"/>
              <a:ea typeface="Sora ExtraLight"/>
              <a:cs typeface="Sora ExtraLight"/>
              <a:sym typeface="Sora ExtraLight"/>
            </a:endParaRPr>
          </a:p>
          <a:p>
            <a:pPr marL="0" indent="0" algn="r">
              <a:lnSpc>
                <a:spcPct val="100000"/>
              </a:lnSpc>
              <a:buNone/>
            </a:pPr>
            <a:endParaRPr sz="1600">
              <a:solidFill>
                <a:schemeClr val="accent2"/>
              </a:solidFill>
              <a:latin typeface="Bricolage Grotesque"/>
              <a:ea typeface="Bricolage Grotesque"/>
              <a:cs typeface="Bricolage Grotesque"/>
              <a:sym typeface="Bricolage Grotesque"/>
            </a:endParaRPr>
          </a:p>
        </p:txBody>
      </p:sp>
      <p:pic>
        <p:nvPicPr>
          <p:cNvPr id="282" name="Google Shape;282;p29" title="Kylie.jpg"/>
          <p:cNvPicPr preferRelativeResize="0"/>
          <p:nvPr/>
        </p:nvPicPr>
        <p:blipFill rotWithShape="1">
          <a:blip r:embed="rId6">
            <a:alphaModFix/>
          </a:blip>
          <a:srcRect l="534" r="534"/>
          <a:stretch/>
        </p:blipFill>
        <p:spPr>
          <a:xfrm>
            <a:off x="878833" y="2955733"/>
            <a:ext cx="1784400" cy="1803600"/>
          </a:xfrm>
          <a:prstGeom prst="ellipse">
            <a:avLst/>
          </a:prstGeom>
          <a:noFill/>
          <a:ln w="28575" cap="flat" cmpd="sng">
            <a:solidFill>
              <a:schemeClr val="dk2"/>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053AED-8C56-1791-06BE-5072B3AD0C39}"/>
            </a:ext>
          </a:extLst>
        </p:cNvPr>
        <p:cNvGrpSpPr/>
        <p:nvPr/>
      </p:nvGrpSpPr>
      <p:grpSpPr>
        <a:xfrm>
          <a:off x="0" y="0"/>
          <a:ext cx="0" cy="0"/>
          <a:chOff x="0" y="0"/>
          <a:chExt cx="0" cy="0"/>
        </a:xfrm>
      </p:grpSpPr>
      <p:pic>
        <p:nvPicPr>
          <p:cNvPr id="5" name="Picture 4" descr="Arrow&#10;&#10;AI-generated content may be incorrect.">
            <a:extLst>
              <a:ext uri="{FF2B5EF4-FFF2-40B4-BE49-F238E27FC236}">
                <a16:creationId xmlns:a16="http://schemas.microsoft.com/office/drawing/2014/main" id="{15514381-FCBB-9754-A054-6808B4C06F7B}"/>
              </a:ext>
            </a:extLst>
          </p:cNvPr>
          <p:cNvPicPr>
            <a:picLocks noGrp="1" noRot="1" noChangeAspect="1" noMove="1" noResize="1" noEditPoints="1" noAdjustHandles="1" noChangeArrowheads="1" noChangeShapeType="1" noCrop="1"/>
          </p:cNvPicPr>
          <p:nvPr/>
        </p:nvPicPr>
        <p:blipFill>
          <a:blip r:embed="rId2"/>
          <a:stretch>
            <a:fillRect/>
          </a:stretch>
        </p:blipFill>
        <p:spPr>
          <a:xfrm>
            <a:off x="2203450" y="834577"/>
            <a:ext cx="7772400" cy="5670988"/>
          </a:xfrm>
          <a:prstGeom prst="rect">
            <a:avLst/>
          </a:prstGeom>
        </p:spPr>
      </p:pic>
      <p:sp>
        <p:nvSpPr>
          <p:cNvPr id="4" name="Title 3">
            <a:extLst>
              <a:ext uri="{FF2B5EF4-FFF2-40B4-BE49-F238E27FC236}">
                <a16:creationId xmlns:a16="http://schemas.microsoft.com/office/drawing/2014/main" id="{0F799C0B-6E5F-9DE5-BF13-935294DEA4A7}"/>
              </a:ext>
            </a:extLst>
          </p:cNvPr>
          <p:cNvSpPr>
            <a:spLocks noGrp="1"/>
          </p:cNvSpPr>
          <p:nvPr>
            <p:ph type="title"/>
          </p:nvPr>
        </p:nvSpPr>
        <p:spPr>
          <a:xfrm rot="20996731">
            <a:off x="2034502" y="1681437"/>
            <a:ext cx="5719087" cy="781035"/>
          </a:xfrm>
        </p:spPr>
        <p:txBody>
          <a:bodyPr anchor="t">
            <a:normAutofit fontScale="90000"/>
          </a:bodyPr>
          <a:lstStyle/>
          <a:p>
            <a:pPr algn="ctr"/>
            <a:r>
              <a:rPr lang="en-US" b="0" dirty="0">
                <a:solidFill>
                  <a:schemeClr val="bg1"/>
                </a:solidFill>
                <a:latin typeface="+mn-lt"/>
              </a:rPr>
              <a:t>November 2025</a:t>
            </a:r>
          </a:p>
        </p:txBody>
      </p:sp>
      <p:sp>
        <p:nvSpPr>
          <p:cNvPr id="7" name="Title 3">
            <a:extLst>
              <a:ext uri="{FF2B5EF4-FFF2-40B4-BE49-F238E27FC236}">
                <a16:creationId xmlns:a16="http://schemas.microsoft.com/office/drawing/2014/main" id="{CF269A25-B554-B79A-2079-2255863D5500}"/>
              </a:ext>
            </a:extLst>
          </p:cNvPr>
          <p:cNvSpPr txBox="1">
            <a:spLocks/>
          </p:cNvSpPr>
          <p:nvPr/>
        </p:nvSpPr>
        <p:spPr>
          <a:xfrm rot="20996731">
            <a:off x="3081734" y="2487267"/>
            <a:ext cx="6322112" cy="146251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800" b="1" i="0" kern="1200">
                <a:solidFill>
                  <a:schemeClr val="tx1"/>
                </a:solidFill>
                <a:latin typeface="Oswald SemiBold" pitchFamily="2" charset="77"/>
                <a:ea typeface="+mj-ea"/>
                <a:cs typeface="+mj-cs"/>
              </a:defRPr>
            </a:lvl1pPr>
          </a:lstStyle>
          <a:p>
            <a:r>
              <a:rPr lang="en-US" sz="5400" spc="300" dirty="0">
                <a:solidFill>
                  <a:schemeClr val="bg1"/>
                </a:solidFill>
              </a:rPr>
              <a:t>Community</a:t>
            </a:r>
          </a:p>
          <a:p>
            <a:r>
              <a:rPr lang="en-US" sz="5400" b="0" spc="300" dirty="0">
                <a:solidFill>
                  <a:schemeClr val="bg1"/>
                </a:solidFill>
              </a:rPr>
              <a:t>ANNOUNCEMENTS</a:t>
            </a:r>
          </a:p>
        </p:txBody>
      </p:sp>
      <p:pic>
        <p:nvPicPr>
          <p:cNvPr id="2" name="Graphic 1">
            <a:extLst>
              <a:ext uri="{FF2B5EF4-FFF2-40B4-BE49-F238E27FC236}">
                <a16:creationId xmlns:a16="http://schemas.microsoft.com/office/drawing/2014/main" id="{CA5BDEB9-81F5-E56A-568F-FD693DD1093F}"/>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t="15670" b="19059"/>
          <a:stretch>
            <a:fillRect/>
          </a:stretch>
        </p:blipFill>
        <p:spPr>
          <a:xfrm rot="21021774">
            <a:off x="2102012" y="125031"/>
            <a:ext cx="2891152" cy="1429607"/>
          </a:xfrm>
          <a:prstGeom prst="rect">
            <a:avLst/>
          </a:prstGeom>
        </p:spPr>
      </p:pic>
    </p:spTree>
    <p:extLst>
      <p:ext uri="{BB962C8B-B14F-4D97-AF65-F5344CB8AC3E}">
        <p14:creationId xmlns:p14="http://schemas.microsoft.com/office/powerpoint/2010/main" val="3874006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3ECE0A-20E6-7419-6913-431E0F40FB10}"/>
              </a:ext>
            </a:extLst>
          </p:cNvPr>
          <p:cNvPicPr>
            <a:picLocks noChangeAspect="1"/>
          </p:cNvPicPr>
          <p:nvPr/>
        </p:nvPicPr>
        <p:blipFill>
          <a:blip r:embed="rId2"/>
          <a:srcRect t="10826" b="5610"/>
          <a:stretch>
            <a:fillRect/>
          </a:stretch>
        </p:blipFill>
        <p:spPr>
          <a:xfrm>
            <a:off x="679009" y="0"/>
            <a:ext cx="11036174" cy="5997638"/>
          </a:xfrm>
          <a:prstGeom prst="rect">
            <a:avLst/>
          </a:prstGeom>
        </p:spPr>
      </p:pic>
    </p:spTree>
    <p:extLst>
      <p:ext uri="{BB962C8B-B14F-4D97-AF65-F5344CB8AC3E}">
        <p14:creationId xmlns:p14="http://schemas.microsoft.com/office/powerpoint/2010/main" val="2966896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C5FC0-F78E-5D82-F930-24BCFD3443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A94977-9B28-C143-D0A4-D540982B820A}"/>
              </a:ext>
            </a:extLst>
          </p:cNvPr>
          <p:cNvSpPr>
            <a:spLocks noGrp="1"/>
          </p:cNvSpPr>
          <p:nvPr>
            <p:ph type="title"/>
          </p:nvPr>
        </p:nvSpPr>
        <p:spPr/>
        <p:txBody>
          <a:bodyPr/>
          <a:lstStyle/>
          <a:p>
            <a:r>
              <a:rPr lang="en-US" dirty="0"/>
              <a:t>November ESO Call Agenda</a:t>
            </a:r>
          </a:p>
        </p:txBody>
      </p:sp>
      <p:sp>
        <p:nvSpPr>
          <p:cNvPr id="8" name="Freeform: Shape 7">
            <a:extLst>
              <a:ext uri="{FF2B5EF4-FFF2-40B4-BE49-F238E27FC236}">
                <a16:creationId xmlns:a16="http://schemas.microsoft.com/office/drawing/2014/main" id="{F126CB89-950D-B638-12D5-072C9A1BA14E}"/>
              </a:ext>
            </a:extLst>
          </p:cNvPr>
          <p:cNvSpPr/>
          <p:nvPr/>
        </p:nvSpPr>
        <p:spPr>
          <a:xfrm>
            <a:off x="838201" y="1284715"/>
            <a:ext cx="8387861" cy="784556"/>
          </a:xfrm>
          <a:custGeom>
            <a:avLst/>
            <a:gdLst>
              <a:gd name="connsiteX0" fmla="*/ 0 w 8387861"/>
              <a:gd name="connsiteY0" fmla="*/ 130762 h 784556"/>
              <a:gd name="connsiteX1" fmla="*/ 130762 w 8387861"/>
              <a:gd name="connsiteY1" fmla="*/ 0 h 784556"/>
              <a:gd name="connsiteX2" fmla="*/ 8257099 w 8387861"/>
              <a:gd name="connsiteY2" fmla="*/ 0 h 784556"/>
              <a:gd name="connsiteX3" fmla="*/ 8387861 w 8387861"/>
              <a:gd name="connsiteY3" fmla="*/ 130762 h 784556"/>
              <a:gd name="connsiteX4" fmla="*/ 8387861 w 8387861"/>
              <a:gd name="connsiteY4" fmla="*/ 653794 h 784556"/>
              <a:gd name="connsiteX5" fmla="*/ 8257099 w 8387861"/>
              <a:gd name="connsiteY5" fmla="*/ 784556 h 784556"/>
              <a:gd name="connsiteX6" fmla="*/ 130762 w 8387861"/>
              <a:gd name="connsiteY6" fmla="*/ 784556 h 784556"/>
              <a:gd name="connsiteX7" fmla="*/ 0 w 8387861"/>
              <a:gd name="connsiteY7" fmla="*/ 653794 h 784556"/>
              <a:gd name="connsiteX8" fmla="*/ 0 w 8387861"/>
              <a:gd name="connsiteY8" fmla="*/ 130762 h 78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7861" h="784556">
                <a:moveTo>
                  <a:pt x="0" y="130762"/>
                </a:moveTo>
                <a:cubicBezTo>
                  <a:pt x="0" y="58544"/>
                  <a:pt x="58544" y="0"/>
                  <a:pt x="130762" y="0"/>
                </a:cubicBezTo>
                <a:lnTo>
                  <a:pt x="8257099" y="0"/>
                </a:lnTo>
                <a:cubicBezTo>
                  <a:pt x="8329317" y="0"/>
                  <a:pt x="8387861" y="58544"/>
                  <a:pt x="8387861" y="130762"/>
                </a:cubicBezTo>
                <a:lnTo>
                  <a:pt x="8387861" y="653794"/>
                </a:lnTo>
                <a:cubicBezTo>
                  <a:pt x="8387861" y="726012"/>
                  <a:pt x="8329317" y="784556"/>
                  <a:pt x="8257099" y="784556"/>
                </a:cubicBezTo>
                <a:lnTo>
                  <a:pt x="130762" y="784556"/>
                </a:lnTo>
                <a:cubicBezTo>
                  <a:pt x="58544" y="784556"/>
                  <a:pt x="0" y="726012"/>
                  <a:pt x="0" y="653794"/>
                </a:cubicBezTo>
                <a:lnTo>
                  <a:pt x="0" y="130762"/>
                </a:lnTo>
                <a:close/>
              </a:path>
            </a:pathLst>
          </a:custGeom>
          <a:solidFill>
            <a:schemeClr val="tx2">
              <a:lumMod val="20000"/>
              <a:lumOff val="80000"/>
            </a:schemeClr>
          </a:solidFill>
          <a:ln>
            <a:noFill/>
          </a:ln>
          <a:effectLst>
            <a:softEdge rad="0"/>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29739" tIns="129739" rIns="129739" bIns="129739" numCol="1" spcCol="1270" anchor="ctr" anchorCtr="0">
            <a:noAutofit/>
          </a:bodyPr>
          <a:lstStyle/>
          <a:p>
            <a:pPr marL="91440" lvl="0" indent="0" algn="l" defTabSz="1066800" rtl="0">
              <a:lnSpc>
                <a:spcPct val="85000"/>
              </a:lnSpc>
              <a:spcBef>
                <a:spcPct val="0"/>
              </a:spcBef>
              <a:spcAft>
                <a:spcPts val="600"/>
              </a:spcAft>
              <a:buNone/>
            </a:pPr>
            <a:r>
              <a:rPr lang="en-US" sz="2400" b="1" kern="1200" dirty="0">
                <a:solidFill>
                  <a:schemeClr val="tx1"/>
                </a:solidFill>
                <a:latin typeface="+mj-lt"/>
              </a:rPr>
              <a:t>I. Welcome</a:t>
            </a:r>
            <a:endParaRPr lang="en-US" sz="2400" b="0" i="0" kern="1200" dirty="0">
              <a:solidFill>
                <a:schemeClr val="tx1"/>
              </a:solidFill>
              <a:latin typeface="+mj-lt"/>
            </a:endParaRPr>
          </a:p>
        </p:txBody>
      </p:sp>
      <p:sp>
        <p:nvSpPr>
          <p:cNvPr id="9" name="Freeform: Shape 8">
            <a:extLst>
              <a:ext uri="{FF2B5EF4-FFF2-40B4-BE49-F238E27FC236}">
                <a16:creationId xmlns:a16="http://schemas.microsoft.com/office/drawing/2014/main" id="{746AC93A-5A1C-1291-249E-15F5713A8E05}"/>
              </a:ext>
            </a:extLst>
          </p:cNvPr>
          <p:cNvSpPr/>
          <p:nvPr/>
        </p:nvSpPr>
        <p:spPr>
          <a:xfrm>
            <a:off x="838200" y="4279266"/>
            <a:ext cx="8387861" cy="1054233"/>
          </a:xfrm>
          <a:custGeom>
            <a:avLst/>
            <a:gdLst>
              <a:gd name="connsiteX0" fmla="*/ 0 w 8387861"/>
              <a:gd name="connsiteY0" fmla="*/ 202804 h 1216800"/>
              <a:gd name="connsiteX1" fmla="*/ 202804 w 8387861"/>
              <a:gd name="connsiteY1" fmla="*/ 0 h 1216800"/>
              <a:gd name="connsiteX2" fmla="*/ 8185057 w 8387861"/>
              <a:gd name="connsiteY2" fmla="*/ 0 h 1216800"/>
              <a:gd name="connsiteX3" fmla="*/ 8387861 w 8387861"/>
              <a:gd name="connsiteY3" fmla="*/ 202804 h 1216800"/>
              <a:gd name="connsiteX4" fmla="*/ 8387861 w 8387861"/>
              <a:gd name="connsiteY4" fmla="*/ 1013996 h 1216800"/>
              <a:gd name="connsiteX5" fmla="*/ 8185057 w 8387861"/>
              <a:gd name="connsiteY5" fmla="*/ 1216800 h 1216800"/>
              <a:gd name="connsiteX6" fmla="*/ 202804 w 8387861"/>
              <a:gd name="connsiteY6" fmla="*/ 1216800 h 1216800"/>
              <a:gd name="connsiteX7" fmla="*/ 0 w 8387861"/>
              <a:gd name="connsiteY7" fmla="*/ 1013996 h 1216800"/>
              <a:gd name="connsiteX8" fmla="*/ 0 w 838786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7861" h="1216800">
                <a:moveTo>
                  <a:pt x="0" y="202804"/>
                </a:moveTo>
                <a:cubicBezTo>
                  <a:pt x="0" y="90798"/>
                  <a:pt x="90798" y="0"/>
                  <a:pt x="202804" y="0"/>
                </a:cubicBezTo>
                <a:lnTo>
                  <a:pt x="8185057" y="0"/>
                </a:lnTo>
                <a:cubicBezTo>
                  <a:pt x="8297063" y="0"/>
                  <a:pt x="8387861" y="90798"/>
                  <a:pt x="8387861" y="202804"/>
                </a:cubicBezTo>
                <a:lnTo>
                  <a:pt x="8387861" y="1013996"/>
                </a:lnTo>
                <a:cubicBezTo>
                  <a:pt x="8387861" y="1126002"/>
                  <a:pt x="8297063" y="1216800"/>
                  <a:pt x="8185057" y="1216800"/>
                </a:cubicBezTo>
                <a:lnTo>
                  <a:pt x="202804" y="1216800"/>
                </a:lnTo>
                <a:cubicBezTo>
                  <a:pt x="90798" y="1216800"/>
                  <a:pt x="0" y="1126002"/>
                  <a:pt x="0" y="1013996"/>
                </a:cubicBezTo>
                <a:lnTo>
                  <a:pt x="0" y="202804"/>
                </a:lnTo>
                <a:close/>
              </a:path>
            </a:pathLst>
          </a:custGeom>
          <a:solidFill>
            <a:schemeClr val="tx2">
              <a:lumMod val="20000"/>
              <a:lumOff val="8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839" tIns="150839" rIns="150839" bIns="150839" numCol="1" spcCol="1270" anchor="ctr" anchorCtr="0">
            <a:noAutofit/>
          </a:bodyPr>
          <a:lstStyle/>
          <a:p>
            <a:pPr marL="91440" lvl="0" defTabSz="1066800">
              <a:lnSpc>
                <a:spcPct val="85000"/>
              </a:lnSpc>
              <a:spcBef>
                <a:spcPct val="0"/>
              </a:spcBef>
              <a:spcAft>
                <a:spcPts val="600"/>
              </a:spcAft>
            </a:pPr>
            <a:r>
              <a:rPr lang="en-US" sz="2400" b="1" kern="1200" dirty="0">
                <a:solidFill>
                  <a:schemeClr val="tx1"/>
                </a:solidFill>
                <a:latin typeface="+mj-lt"/>
              </a:rPr>
              <a:t>II</a:t>
            </a:r>
            <a:r>
              <a:rPr lang="en-US" sz="2400" b="1" dirty="0">
                <a:solidFill>
                  <a:schemeClr val="tx1"/>
                </a:solidFill>
                <a:latin typeface="+mj-lt"/>
              </a:rPr>
              <a:t>I</a:t>
            </a:r>
            <a:r>
              <a:rPr lang="en-US" sz="2400" b="1" kern="1200" dirty="0">
                <a:solidFill>
                  <a:schemeClr val="tx1"/>
                </a:solidFill>
                <a:latin typeface="+mj-lt"/>
              </a:rPr>
              <a:t>. Entrepreneurial Spotlight</a:t>
            </a:r>
          </a:p>
          <a:p>
            <a:pPr marL="91440" lvl="0" indent="0" algn="l" defTabSz="1066800" rtl="0">
              <a:lnSpc>
                <a:spcPct val="85000"/>
              </a:lnSpc>
              <a:spcBef>
                <a:spcPct val="0"/>
              </a:spcBef>
              <a:spcAft>
                <a:spcPts val="600"/>
              </a:spcAft>
              <a:buNone/>
            </a:pPr>
            <a:r>
              <a:rPr lang="en-US" sz="2400" i="0" kern="1200" dirty="0">
                <a:solidFill>
                  <a:schemeClr val="tx2"/>
                </a:solidFill>
                <a:latin typeface="+mn-lt"/>
              </a:rPr>
              <a:t>Kylie McClanahan, Chief Technology Officer, </a:t>
            </a:r>
            <a:r>
              <a:rPr lang="en-US" sz="2400" i="0" kern="1200" dirty="0" err="1">
                <a:solidFill>
                  <a:schemeClr val="tx2"/>
                </a:solidFill>
                <a:latin typeface="+mn-lt"/>
              </a:rPr>
              <a:t>Bastazo</a:t>
            </a:r>
            <a:r>
              <a:rPr lang="en-US" sz="2400" i="0" kern="1200" dirty="0">
                <a:solidFill>
                  <a:schemeClr val="tx2"/>
                </a:solidFill>
                <a:latin typeface="+mn-lt"/>
              </a:rPr>
              <a:t> Inc.</a:t>
            </a:r>
          </a:p>
        </p:txBody>
      </p:sp>
      <p:sp>
        <p:nvSpPr>
          <p:cNvPr id="10" name="Freeform: Shape 9">
            <a:extLst>
              <a:ext uri="{FF2B5EF4-FFF2-40B4-BE49-F238E27FC236}">
                <a16:creationId xmlns:a16="http://schemas.microsoft.com/office/drawing/2014/main" id="{16D81CEA-E1F3-9E8F-B676-00E266D754E9}"/>
              </a:ext>
            </a:extLst>
          </p:cNvPr>
          <p:cNvSpPr/>
          <p:nvPr/>
        </p:nvSpPr>
        <p:spPr>
          <a:xfrm>
            <a:off x="838199" y="2647152"/>
            <a:ext cx="8387861" cy="1054233"/>
          </a:xfrm>
          <a:custGeom>
            <a:avLst/>
            <a:gdLst>
              <a:gd name="connsiteX0" fmla="*/ 0 w 8387861"/>
              <a:gd name="connsiteY0" fmla="*/ 202804 h 1216800"/>
              <a:gd name="connsiteX1" fmla="*/ 202804 w 8387861"/>
              <a:gd name="connsiteY1" fmla="*/ 0 h 1216800"/>
              <a:gd name="connsiteX2" fmla="*/ 8185057 w 8387861"/>
              <a:gd name="connsiteY2" fmla="*/ 0 h 1216800"/>
              <a:gd name="connsiteX3" fmla="*/ 8387861 w 8387861"/>
              <a:gd name="connsiteY3" fmla="*/ 202804 h 1216800"/>
              <a:gd name="connsiteX4" fmla="*/ 8387861 w 8387861"/>
              <a:gd name="connsiteY4" fmla="*/ 1013996 h 1216800"/>
              <a:gd name="connsiteX5" fmla="*/ 8185057 w 8387861"/>
              <a:gd name="connsiteY5" fmla="*/ 1216800 h 1216800"/>
              <a:gd name="connsiteX6" fmla="*/ 202804 w 8387861"/>
              <a:gd name="connsiteY6" fmla="*/ 1216800 h 1216800"/>
              <a:gd name="connsiteX7" fmla="*/ 0 w 8387861"/>
              <a:gd name="connsiteY7" fmla="*/ 1013996 h 1216800"/>
              <a:gd name="connsiteX8" fmla="*/ 0 w 838786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7861" h="1216800">
                <a:moveTo>
                  <a:pt x="0" y="202804"/>
                </a:moveTo>
                <a:cubicBezTo>
                  <a:pt x="0" y="90798"/>
                  <a:pt x="90798" y="0"/>
                  <a:pt x="202804" y="0"/>
                </a:cubicBezTo>
                <a:lnTo>
                  <a:pt x="8185057" y="0"/>
                </a:lnTo>
                <a:cubicBezTo>
                  <a:pt x="8297063" y="0"/>
                  <a:pt x="8387861" y="90798"/>
                  <a:pt x="8387861" y="202804"/>
                </a:cubicBezTo>
                <a:lnTo>
                  <a:pt x="8387861" y="1013996"/>
                </a:lnTo>
                <a:cubicBezTo>
                  <a:pt x="8387861" y="1126002"/>
                  <a:pt x="8297063" y="1216800"/>
                  <a:pt x="8185057" y="1216800"/>
                </a:cubicBezTo>
                <a:lnTo>
                  <a:pt x="202804" y="1216800"/>
                </a:lnTo>
                <a:cubicBezTo>
                  <a:pt x="90798" y="1216800"/>
                  <a:pt x="0" y="1126002"/>
                  <a:pt x="0" y="1013996"/>
                </a:cubicBezTo>
                <a:lnTo>
                  <a:pt x="0" y="202804"/>
                </a:lnTo>
                <a:close/>
              </a:path>
            </a:pathLst>
          </a:custGeom>
          <a:solidFill>
            <a:schemeClr val="tx2">
              <a:lumMod val="20000"/>
              <a:lumOff val="8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839" tIns="150839" rIns="150839" bIns="150839" numCol="1" spcCol="1270" anchor="ctr" anchorCtr="0">
            <a:noAutofit/>
          </a:bodyPr>
          <a:lstStyle/>
          <a:p>
            <a:pPr marL="91440" lvl="0" indent="0" algn="l" defTabSz="1066800" rtl="0">
              <a:lnSpc>
                <a:spcPct val="85000"/>
              </a:lnSpc>
              <a:spcBef>
                <a:spcPct val="0"/>
              </a:spcBef>
              <a:spcAft>
                <a:spcPts val="600"/>
              </a:spcAft>
              <a:buNone/>
            </a:pPr>
            <a:r>
              <a:rPr lang="en-US" sz="2400" b="1" kern="1200" dirty="0">
                <a:solidFill>
                  <a:schemeClr val="tx1"/>
                </a:solidFill>
                <a:latin typeface="+mj-lt"/>
              </a:rPr>
              <a:t>II. New Member Introductions</a:t>
            </a:r>
          </a:p>
          <a:p>
            <a:pPr marL="91440" lvl="0" indent="0" algn="l" defTabSz="1066800" rtl="0">
              <a:lnSpc>
                <a:spcPct val="85000"/>
              </a:lnSpc>
              <a:spcBef>
                <a:spcPct val="0"/>
              </a:spcBef>
              <a:spcAft>
                <a:spcPts val="600"/>
              </a:spcAft>
              <a:buNone/>
            </a:pPr>
            <a:r>
              <a:rPr lang="en-US" sz="2400" i="0" kern="1200" dirty="0">
                <a:solidFill>
                  <a:schemeClr val="tx2"/>
                </a:solidFill>
                <a:latin typeface="+mn-lt"/>
                <a:cs typeface="Arial Narrow"/>
              </a:rPr>
              <a:t>Please introduce yourself and let us know how we can connect with you.</a:t>
            </a:r>
            <a:endParaRPr lang="en-US" sz="2400" b="1" i="0" kern="1200" dirty="0">
              <a:solidFill>
                <a:schemeClr val="tx2"/>
              </a:solidFill>
              <a:latin typeface="+mn-lt"/>
            </a:endParaRPr>
          </a:p>
        </p:txBody>
      </p:sp>
      <p:grpSp>
        <p:nvGrpSpPr>
          <p:cNvPr id="4" name="Group 3">
            <a:extLst>
              <a:ext uri="{FF2B5EF4-FFF2-40B4-BE49-F238E27FC236}">
                <a16:creationId xmlns:a16="http://schemas.microsoft.com/office/drawing/2014/main" id="{28142EA9-7A37-5F3F-09AA-C7BD022B28AE}"/>
              </a:ext>
            </a:extLst>
          </p:cNvPr>
          <p:cNvGrpSpPr/>
          <p:nvPr/>
        </p:nvGrpSpPr>
        <p:grpSpPr>
          <a:xfrm>
            <a:off x="838200" y="5911381"/>
            <a:ext cx="8387861" cy="790737"/>
            <a:chOff x="0" y="3915143"/>
            <a:chExt cx="8387861" cy="790737"/>
          </a:xfrm>
        </p:grpSpPr>
        <p:sp>
          <p:nvSpPr>
            <p:cNvPr id="5" name="Rectangle: Rounded Corners 4">
              <a:extLst>
                <a:ext uri="{FF2B5EF4-FFF2-40B4-BE49-F238E27FC236}">
                  <a16:creationId xmlns:a16="http://schemas.microsoft.com/office/drawing/2014/main" id="{148F909F-D724-AC36-0EF1-5FDE288B2106}"/>
                </a:ext>
              </a:extLst>
            </p:cNvPr>
            <p:cNvSpPr/>
            <p:nvPr/>
          </p:nvSpPr>
          <p:spPr>
            <a:xfrm>
              <a:off x="0" y="3915143"/>
              <a:ext cx="8387861" cy="790737"/>
            </a:xfrm>
            <a:prstGeom prst="roundRect">
              <a:avLst/>
            </a:prstGeom>
            <a:solidFill>
              <a:schemeClr val="tx2">
                <a:lumMod val="20000"/>
                <a:lumOff val="8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Rectangle: Rounded Corners 4">
              <a:extLst>
                <a:ext uri="{FF2B5EF4-FFF2-40B4-BE49-F238E27FC236}">
                  <a16:creationId xmlns:a16="http://schemas.microsoft.com/office/drawing/2014/main" id="{21192B6D-0EAD-9E7F-D43E-79EB38E5C515}"/>
                </a:ext>
              </a:extLst>
            </p:cNvPr>
            <p:cNvSpPr txBox="1"/>
            <p:nvPr/>
          </p:nvSpPr>
          <p:spPr>
            <a:xfrm>
              <a:off x="38601" y="3953744"/>
              <a:ext cx="8310659" cy="7135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marL="91440" lvl="0" indent="0" algn="l" defTabSz="1066800" rtl="0">
                <a:lnSpc>
                  <a:spcPct val="85000"/>
                </a:lnSpc>
                <a:spcBef>
                  <a:spcPct val="0"/>
                </a:spcBef>
                <a:spcAft>
                  <a:spcPts val="600"/>
                </a:spcAft>
                <a:buNone/>
              </a:pPr>
              <a:r>
                <a:rPr lang="en-US" sz="2400" b="1" kern="1200">
                  <a:solidFill>
                    <a:schemeClr val="tx1"/>
                  </a:solidFill>
                  <a:latin typeface="+mj-lt"/>
                </a:rPr>
                <a:t>IV</a:t>
              </a:r>
              <a:r>
                <a:rPr lang="en-US" sz="2400" b="1" kern="1200" dirty="0">
                  <a:solidFill>
                    <a:schemeClr val="tx1"/>
                  </a:solidFill>
                  <a:latin typeface="+mj-lt"/>
                </a:rPr>
                <a:t>. Community Announcements</a:t>
              </a:r>
            </a:p>
          </p:txBody>
        </p:sp>
      </p:grpSp>
    </p:spTree>
    <p:extLst>
      <p:ext uri="{BB962C8B-B14F-4D97-AF65-F5344CB8AC3E}">
        <p14:creationId xmlns:p14="http://schemas.microsoft.com/office/powerpoint/2010/main" val="4129898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mpany name&#10;&#10;AI-generated content may be incorrect.">
            <a:extLst>
              <a:ext uri="{FF2B5EF4-FFF2-40B4-BE49-F238E27FC236}">
                <a16:creationId xmlns:a16="http://schemas.microsoft.com/office/drawing/2014/main" id="{B21B6DFB-0741-4B5A-DA06-89563A97EC9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75069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text and a map&#10;&#10;AI-generated content may be incorrect.">
            <a:extLst>
              <a:ext uri="{FF2B5EF4-FFF2-40B4-BE49-F238E27FC236}">
                <a16:creationId xmlns:a16="http://schemas.microsoft.com/office/drawing/2014/main" id="{0049BEED-49CA-DCDA-C4F7-0A76BD1493B8}"/>
              </a:ext>
            </a:extLst>
          </p:cNvPr>
          <p:cNvPicPr>
            <a:picLocks noChangeAspect="1"/>
          </p:cNvPicPr>
          <p:nvPr/>
        </p:nvPicPr>
        <p:blipFill>
          <a:blip r:embed="rId2"/>
          <a:srcRect t="24222" b="19538"/>
          <a:stretch>
            <a:fillRect/>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CDE22C7A-4A8F-DA37-D80F-97FDE3CEC4EF}"/>
              </a:ext>
            </a:extLst>
          </p:cNvPr>
          <p:cNvSpPr txBox="1"/>
          <p:nvPr/>
        </p:nvSpPr>
        <p:spPr>
          <a:xfrm>
            <a:off x="2621593" y="5833377"/>
            <a:ext cx="6948813" cy="830997"/>
          </a:xfrm>
          <a:prstGeom prst="rect">
            <a:avLst/>
          </a:prstGeom>
          <a:noFill/>
        </p:spPr>
        <p:txBody>
          <a:bodyPr wrap="square">
            <a:spAutoFit/>
          </a:bodyPr>
          <a:lstStyle/>
          <a:p>
            <a:pPr algn="ctr" rtl="0">
              <a:buNone/>
            </a:pPr>
            <a:r>
              <a:rPr lang="en-US" sz="2400" b="1" i="0" dirty="0">
                <a:solidFill>
                  <a:srgbClr val="FFFFFF"/>
                </a:solidFill>
                <a:effectLst/>
              </a:rPr>
              <a:t>January 22 - Fayetteville, AR</a:t>
            </a:r>
            <a:endParaRPr lang="en-US" sz="2400" dirty="0">
              <a:effectLst/>
            </a:endParaRPr>
          </a:p>
          <a:p>
            <a:pPr algn="ctr" rtl="0">
              <a:buNone/>
            </a:pPr>
            <a:r>
              <a:rPr lang="en-US" sz="2400" b="1" i="0" dirty="0">
                <a:solidFill>
                  <a:srgbClr val="FFFFFF"/>
                </a:solidFill>
                <a:effectLst/>
              </a:rPr>
              <a:t>Connecting Innovation | Transforming Tomorrow</a:t>
            </a:r>
            <a:endParaRPr lang="en-US" sz="2400" dirty="0">
              <a:effectLst/>
            </a:endParaRPr>
          </a:p>
        </p:txBody>
      </p:sp>
    </p:spTree>
    <p:extLst>
      <p:ext uri="{BB962C8B-B14F-4D97-AF65-F5344CB8AC3E}">
        <p14:creationId xmlns:p14="http://schemas.microsoft.com/office/powerpoint/2010/main" val="134383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C791D-A865-AC37-3680-6843057871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C9AFF7-6DE3-D9D7-93C1-5014FA5632A3}"/>
              </a:ext>
            </a:extLst>
          </p:cNvPr>
          <p:cNvSpPr>
            <a:spLocks noGrp="1"/>
          </p:cNvSpPr>
          <p:nvPr>
            <p:ph type="title"/>
          </p:nvPr>
        </p:nvSpPr>
        <p:spPr>
          <a:xfrm>
            <a:off x="1430216" y="1936865"/>
            <a:ext cx="10034954" cy="2053132"/>
          </a:xfrm>
        </p:spPr>
        <p:txBody>
          <a:bodyPr/>
          <a:lstStyle/>
          <a:p>
            <a:r>
              <a:rPr lang="en-US" sz="5400" dirty="0"/>
              <a:t>Thank you for joining us! </a:t>
            </a:r>
            <a:br>
              <a:rPr lang="en-US" sz="5400" dirty="0"/>
            </a:br>
            <a:r>
              <a:rPr lang="en-US" sz="5400" dirty="0"/>
              <a:t>See you next month!</a:t>
            </a:r>
          </a:p>
        </p:txBody>
      </p:sp>
      <p:sp>
        <p:nvSpPr>
          <p:cNvPr id="3" name="Text Placeholder 2">
            <a:extLst>
              <a:ext uri="{FF2B5EF4-FFF2-40B4-BE49-F238E27FC236}">
                <a16:creationId xmlns:a16="http://schemas.microsoft.com/office/drawing/2014/main" id="{93AF97D5-6137-B55B-BAD5-4BF762B4E65B}"/>
              </a:ext>
            </a:extLst>
          </p:cNvPr>
          <p:cNvSpPr>
            <a:spLocks noGrp="1"/>
          </p:cNvSpPr>
          <p:nvPr>
            <p:ph type="body" sz="half" idx="2"/>
          </p:nvPr>
        </p:nvSpPr>
        <p:spPr>
          <a:xfrm>
            <a:off x="1430216" y="4290524"/>
            <a:ext cx="10034954" cy="580734"/>
          </a:xfrm>
        </p:spPr>
        <p:txBody>
          <a:bodyPr numCol="1">
            <a:normAutofit/>
          </a:bodyPr>
          <a:lstStyle/>
          <a:p>
            <a:pPr>
              <a:spcAft>
                <a:spcPts val="900"/>
              </a:spcAft>
            </a:pPr>
            <a:r>
              <a:rPr lang="en-US" dirty="0">
                <a:latin typeface="+mn-lt"/>
              </a:rPr>
              <a:t>Next meeting will be held November 5th at 10 CT</a:t>
            </a:r>
          </a:p>
        </p:txBody>
      </p:sp>
      <p:sp>
        <p:nvSpPr>
          <p:cNvPr id="6" name="Footer Placeholder 1">
            <a:extLst>
              <a:ext uri="{FF2B5EF4-FFF2-40B4-BE49-F238E27FC236}">
                <a16:creationId xmlns:a16="http://schemas.microsoft.com/office/drawing/2014/main" id="{505B4081-33CE-9160-0F27-628C14D3FAE7}"/>
              </a:ext>
            </a:extLst>
          </p:cNvPr>
          <p:cNvSpPr>
            <a:spLocks noGrp="1"/>
          </p:cNvSpPr>
          <p:nvPr>
            <p:ph type="ftr" sz="quarter" idx="10"/>
          </p:nvPr>
        </p:nvSpPr>
        <p:spPr>
          <a:xfrm>
            <a:off x="999023" y="5469775"/>
            <a:ext cx="7887282" cy="1251701"/>
          </a:xfrm>
        </p:spPr>
        <p:txBody>
          <a:bodyPr numCol="2" anchor="b"/>
          <a:lstStyle/>
          <a:p>
            <a:pPr>
              <a:spcAft>
                <a:spcPts val="600"/>
              </a:spcAft>
            </a:pPr>
            <a:r>
              <a:rPr lang="en-US" sz="2000" i="0" dirty="0">
                <a:latin typeface="+mj-lt"/>
              </a:rPr>
              <a:t>Questions? </a:t>
            </a:r>
          </a:p>
          <a:p>
            <a:r>
              <a:rPr lang="en-US" sz="1600" i="0" dirty="0">
                <a:latin typeface="+mn-lt"/>
              </a:rPr>
              <a:t>Mallory Race</a:t>
            </a:r>
          </a:p>
          <a:p>
            <a:r>
              <a:rPr lang="en-US" sz="1600" i="0" dirty="0">
                <a:latin typeface="+mn-lt"/>
              </a:rPr>
              <a:t>Senior Project Manager</a:t>
            </a:r>
          </a:p>
          <a:p>
            <a:r>
              <a:rPr lang="en-US" sz="1600" i="0" dirty="0">
                <a:latin typeface="+mn-lt"/>
              </a:rPr>
              <a:t>Arkansas Economic Development Commission</a:t>
            </a:r>
          </a:p>
          <a:p>
            <a:pPr>
              <a:spcAft>
                <a:spcPts val="600"/>
              </a:spcAft>
            </a:pPr>
            <a:endParaRPr lang="en-US" sz="2000" i="0" dirty="0">
              <a:latin typeface="+mn-lt"/>
            </a:endParaRPr>
          </a:p>
          <a:p>
            <a:r>
              <a:rPr lang="en-US" sz="1600" i="0" dirty="0">
                <a:latin typeface="+mn-lt"/>
              </a:rPr>
              <a:t>Mallory.Race@arkansasedc.com</a:t>
            </a:r>
          </a:p>
          <a:p>
            <a:r>
              <a:rPr lang="en-US" sz="1600" i="0" dirty="0">
                <a:latin typeface="+mn-lt"/>
              </a:rPr>
              <a:t>O: (501) 683-4414</a:t>
            </a:r>
          </a:p>
          <a:p>
            <a:r>
              <a:rPr lang="en-US" sz="1600" i="0" dirty="0">
                <a:latin typeface="+mn-lt"/>
              </a:rPr>
              <a:t>M: (501) 516-6968</a:t>
            </a:r>
          </a:p>
        </p:txBody>
      </p:sp>
      <p:pic>
        <p:nvPicPr>
          <p:cNvPr id="4" name="Graphic 3">
            <a:extLst>
              <a:ext uri="{FF2B5EF4-FFF2-40B4-BE49-F238E27FC236}">
                <a16:creationId xmlns:a16="http://schemas.microsoft.com/office/drawing/2014/main" id="{6FA02B27-CE5A-DDFA-C2E4-75F509D487D7}"/>
              </a:ext>
            </a:extLst>
          </p:cNvPr>
          <p:cNvPicPr>
            <a:picLocks noGrp="1" noRo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rcRect t="15670" b="19059"/>
          <a:stretch>
            <a:fillRect/>
          </a:stretch>
        </p:blipFill>
        <p:spPr>
          <a:xfrm>
            <a:off x="1305035" y="623543"/>
            <a:ext cx="2891152" cy="1429607"/>
          </a:xfrm>
          <a:prstGeom prst="rect">
            <a:avLst/>
          </a:prstGeom>
        </p:spPr>
      </p:pic>
    </p:spTree>
    <p:extLst>
      <p:ext uri="{BB962C8B-B14F-4D97-AF65-F5344CB8AC3E}">
        <p14:creationId xmlns:p14="http://schemas.microsoft.com/office/powerpoint/2010/main" val="2841243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BEE6236-FD14-4AF3-C7A0-3A7A6CB51DA5}"/>
            </a:ext>
          </a:extLst>
        </p:cNvPr>
        <p:cNvGrpSpPr/>
        <p:nvPr/>
      </p:nvGrpSpPr>
      <p:grpSpPr>
        <a:xfrm>
          <a:off x="0" y="0"/>
          <a:ext cx="0" cy="0"/>
          <a:chOff x="0" y="0"/>
          <a:chExt cx="0" cy="0"/>
        </a:xfrm>
      </p:grpSpPr>
      <p:sp>
        <p:nvSpPr>
          <p:cNvPr id="22" name="Title 1">
            <a:extLst>
              <a:ext uri="{FF2B5EF4-FFF2-40B4-BE49-F238E27FC236}">
                <a16:creationId xmlns:a16="http://schemas.microsoft.com/office/drawing/2014/main" id="{237F2782-B6DF-0C02-C344-7A59BA2A36FF}"/>
              </a:ext>
            </a:extLst>
          </p:cNvPr>
          <p:cNvSpPr txBox="1">
            <a:spLocks/>
          </p:cNvSpPr>
          <p:nvPr/>
        </p:nvSpPr>
        <p:spPr>
          <a:xfrm>
            <a:off x="838200" y="2222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800" b="1" i="0" kern="1200">
                <a:solidFill>
                  <a:schemeClr val="bg1"/>
                </a:solidFill>
                <a:latin typeface="Oswald SemiBold" pitchFamily="2" charset="77"/>
                <a:ea typeface="+mj-ea"/>
                <a:cs typeface="+mj-cs"/>
              </a:defRPr>
            </a:lvl1pPr>
          </a:lstStyle>
          <a:p>
            <a:r>
              <a:rPr lang="en-US" sz="4200" dirty="0"/>
              <a:t>Considerations</a:t>
            </a:r>
            <a:endParaRPr lang="en-US" sz="4200" b="0" dirty="0">
              <a:latin typeface="Oswald Light" panose="02000303000000000000" pitchFamily="2" charset="77"/>
            </a:endParaRPr>
          </a:p>
        </p:txBody>
      </p:sp>
      <p:grpSp>
        <p:nvGrpSpPr>
          <p:cNvPr id="21" name="Group 20">
            <a:extLst>
              <a:ext uri="{FF2B5EF4-FFF2-40B4-BE49-F238E27FC236}">
                <a16:creationId xmlns:a16="http://schemas.microsoft.com/office/drawing/2014/main" id="{D4262710-8859-9C7A-343E-E5BB06B1F4D3}"/>
              </a:ext>
            </a:extLst>
          </p:cNvPr>
          <p:cNvGrpSpPr/>
          <p:nvPr/>
        </p:nvGrpSpPr>
        <p:grpSpPr>
          <a:xfrm>
            <a:off x="601932" y="1792094"/>
            <a:ext cx="2599424" cy="3324354"/>
            <a:chOff x="585305" y="2049797"/>
            <a:chExt cx="2599424" cy="3324354"/>
          </a:xfrm>
        </p:grpSpPr>
        <p:sp>
          <p:nvSpPr>
            <p:cNvPr id="2" name="Rounded Rectangle 1">
              <a:extLst>
                <a:ext uri="{FF2B5EF4-FFF2-40B4-BE49-F238E27FC236}">
                  <a16:creationId xmlns:a16="http://schemas.microsoft.com/office/drawing/2014/main" id="{EC7F336D-5FE0-E800-F36D-126874B8B666}"/>
                </a:ext>
              </a:extLst>
            </p:cNvPr>
            <p:cNvSpPr/>
            <p:nvPr/>
          </p:nvSpPr>
          <p:spPr>
            <a:xfrm>
              <a:off x="585305" y="3695047"/>
              <a:ext cx="2599424" cy="16791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Monthly calendar with solid fill">
              <a:extLst>
                <a:ext uri="{FF2B5EF4-FFF2-40B4-BE49-F238E27FC236}">
                  <a16:creationId xmlns:a16="http://schemas.microsoft.com/office/drawing/2014/main" id="{DEBB4401-D5CF-EF26-2865-D6686AD32C6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12269" y="2118519"/>
              <a:ext cx="1543539" cy="1543539"/>
            </a:xfrm>
            <a:prstGeom prst="rect">
              <a:avLst/>
            </a:prstGeom>
          </p:spPr>
        </p:pic>
        <p:sp>
          <p:nvSpPr>
            <p:cNvPr id="12" name="TextBox 11">
              <a:extLst>
                <a:ext uri="{FF2B5EF4-FFF2-40B4-BE49-F238E27FC236}">
                  <a16:creationId xmlns:a16="http://schemas.microsoft.com/office/drawing/2014/main" id="{1EC6F70F-4AEC-E9C2-17D2-DE09F3736DA0}"/>
                </a:ext>
              </a:extLst>
            </p:cNvPr>
            <p:cNvSpPr txBox="1"/>
            <p:nvPr/>
          </p:nvSpPr>
          <p:spPr>
            <a:xfrm>
              <a:off x="652835" y="3934434"/>
              <a:ext cx="2462405" cy="1200329"/>
            </a:xfrm>
            <a:prstGeom prst="rect">
              <a:avLst/>
            </a:prstGeom>
            <a:noFill/>
            <a:effectLst>
              <a:outerShdw blurRad="50800" sx="103387" sy="103387" algn="tl" rotWithShape="0">
                <a:prstClr val="black">
                  <a:alpha val="67081"/>
                </a:prstClr>
              </a:outerShdw>
            </a:effectLst>
          </p:spPr>
          <p:txBody>
            <a:bodyPr wrap="square" rtlCol="0">
              <a:spAutoFit/>
            </a:bodyPr>
            <a:lstStyle/>
            <a:p>
              <a:pPr algn="ctr">
                <a:spcAft>
                  <a:spcPts val="600"/>
                </a:spcAft>
              </a:pPr>
              <a:r>
                <a:rPr lang="en-US" dirty="0">
                  <a:latin typeface="Oswald Light" panose="02000303000000000000" pitchFamily="2" charset="77"/>
                </a:rPr>
                <a:t>We begin promptly at </a:t>
              </a:r>
              <a:br>
                <a:rPr lang="en-US" dirty="0">
                  <a:latin typeface="Oswald Light" panose="02000303000000000000" pitchFamily="2" charset="77"/>
                </a:rPr>
              </a:br>
              <a:r>
                <a:rPr lang="en-US" dirty="0">
                  <a:latin typeface="+mj-lt"/>
                </a:rPr>
                <a:t>10am CT</a:t>
              </a:r>
              <a:r>
                <a:rPr lang="en-US" dirty="0">
                  <a:latin typeface="Oswald Light" panose="02000303000000000000" pitchFamily="2" charset="77"/>
                </a:rPr>
                <a:t> on the </a:t>
              </a:r>
              <a:r>
                <a:rPr lang="en-US" dirty="0">
                  <a:latin typeface="+mj-lt"/>
                </a:rPr>
                <a:t>ﬁrst Wednesday</a:t>
              </a:r>
              <a:r>
                <a:rPr lang="en-US" dirty="0">
                  <a:latin typeface="Oswald Light" panose="02000303000000000000" pitchFamily="2" charset="77"/>
                </a:rPr>
                <a:t> of each month. Calls are limited to one hour.</a:t>
              </a:r>
            </a:p>
          </p:txBody>
        </p:sp>
        <p:sp>
          <p:nvSpPr>
            <p:cNvPr id="10" name="Rounded Rectangle 9">
              <a:extLst>
                <a:ext uri="{FF2B5EF4-FFF2-40B4-BE49-F238E27FC236}">
                  <a16:creationId xmlns:a16="http://schemas.microsoft.com/office/drawing/2014/main" id="{2075A959-18D6-4AA3-6C94-477CCDC9CFDE}"/>
                </a:ext>
              </a:extLst>
            </p:cNvPr>
            <p:cNvSpPr/>
            <p:nvPr/>
          </p:nvSpPr>
          <p:spPr>
            <a:xfrm>
              <a:off x="585305" y="2049797"/>
              <a:ext cx="2590794" cy="3324354"/>
            </a:xfrm>
            <a:prstGeom prst="roundRect">
              <a:avLst>
                <a:gd name="adj" fmla="val 10417"/>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F37FD26F-F8FE-A6A2-B5DC-C48443EE7CCF}"/>
              </a:ext>
            </a:extLst>
          </p:cNvPr>
          <p:cNvGrpSpPr/>
          <p:nvPr/>
        </p:nvGrpSpPr>
        <p:grpSpPr>
          <a:xfrm>
            <a:off x="3438595" y="1792094"/>
            <a:ext cx="2320957" cy="3324354"/>
            <a:chOff x="3455505" y="2049797"/>
            <a:chExt cx="2320957" cy="3324354"/>
          </a:xfrm>
        </p:grpSpPr>
        <p:sp>
          <p:nvSpPr>
            <p:cNvPr id="20" name="Rounded Rectangle 19">
              <a:extLst>
                <a:ext uri="{FF2B5EF4-FFF2-40B4-BE49-F238E27FC236}">
                  <a16:creationId xmlns:a16="http://schemas.microsoft.com/office/drawing/2014/main" id="{B723FCBB-7464-4246-C57F-AB3FA85782D9}"/>
                </a:ext>
              </a:extLst>
            </p:cNvPr>
            <p:cNvSpPr/>
            <p:nvPr/>
          </p:nvSpPr>
          <p:spPr>
            <a:xfrm>
              <a:off x="3460835" y="3695047"/>
              <a:ext cx="2310296" cy="16791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Online meeting with solid fill">
              <a:extLst>
                <a:ext uri="{FF2B5EF4-FFF2-40B4-BE49-F238E27FC236}">
                  <a16:creationId xmlns:a16="http://schemas.microsoft.com/office/drawing/2014/main" id="{B309DBF1-8E2A-D7E6-0E7B-BDD433AF75A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51223" y="2118519"/>
              <a:ext cx="1543539" cy="1543539"/>
            </a:xfrm>
            <a:prstGeom prst="rect">
              <a:avLst/>
            </a:prstGeom>
          </p:spPr>
        </p:pic>
        <p:sp>
          <p:nvSpPr>
            <p:cNvPr id="13" name="TextBox 12">
              <a:extLst>
                <a:ext uri="{FF2B5EF4-FFF2-40B4-BE49-F238E27FC236}">
                  <a16:creationId xmlns:a16="http://schemas.microsoft.com/office/drawing/2014/main" id="{F7B895DE-F064-2B58-A3D7-1850EC6188E4}"/>
                </a:ext>
              </a:extLst>
            </p:cNvPr>
            <p:cNvSpPr txBox="1"/>
            <p:nvPr/>
          </p:nvSpPr>
          <p:spPr>
            <a:xfrm>
              <a:off x="3547324" y="4072933"/>
              <a:ext cx="2151335" cy="923330"/>
            </a:xfrm>
            <a:prstGeom prst="rect">
              <a:avLst/>
            </a:prstGeom>
            <a:noFill/>
            <a:ln>
              <a:noFill/>
            </a:ln>
            <a:effectLst>
              <a:outerShdw blurRad="50800" sx="103387" sy="103387" algn="tl" rotWithShape="0">
                <a:prstClr val="black">
                  <a:alpha val="67081"/>
                </a:prstClr>
              </a:outerShdw>
            </a:effectLst>
          </p:spPr>
          <p:txBody>
            <a:bodyPr wrap="square" rtlCol="0">
              <a:spAutoFit/>
            </a:bodyPr>
            <a:lstStyle/>
            <a:p>
              <a:pPr algn="ctr">
                <a:spcAft>
                  <a:spcPts val="600"/>
                </a:spcAft>
              </a:pPr>
              <a:r>
                <a:rPr lang="en-US" dirty="0">
                  <a:latin typeface="Oswald Light" panose="02000303000000000000" pitchFamily="2" charset="77"/>
                </a:rPr>
                <a:t>Meetings are recorded and will be made available upon request.</a:t>
              </a:r>
            </a:p>
          </p:txBody>
        </p:sp>
        <p:sp>
          <p:nvSpPr>
            <p:cNvPr id="16" name="Rounded Rectangle 15">
              <a:extLst>
                <a:ext uri="{FF2B5EF4-FFF2-40B4-BE49-F238E27FC236}">
                  <a16:creationId xmlns:a16="http://schemas.microsoft.com/office/drawing/2014/main" id="{1821A4E4-4D72-8213-AED6-0A0DBE02D742}"/>
                </a:ext>
              </a:extLst>
            </p:cNvPr>
            <p:cNvSpPr/>
            <p:nvPr/>
          </p:nvSpPr>
          <p:spPr>
            <a:xfrm>
              <a:off x="3455505" y="2049797"/>
              <a:ext cx="2320957" cy="3324354"/>
            </a:xfrm>
            <a:prstGeom prst="roundRect">
              <a:avLst>
                <a:gd name="adj" fmla="val 12153"/>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0A028DDC-719D-019E-0C41-D8603D201C09}"/>
              </a:ext>
            </a:extLst>
          </p:cNvPr>
          <p:cNvGrpSpPr/>
          <p:nvPr/>
        </p:nvGrpSpPr>
        <p:grpSpPr>
          <a:xfrm>
            <a:off x="5996791" y="1792094"/>
            <a:ext cx="2313667" cy="3324354"/>
            <a:chOff x="6071705" y="2049797"/>
            <a:chExt cx="2313667" cy="3324354"/>
          </a:xfrm>
        </p:grpSpPr>
        <p:sp>
          <p:nvSpPr>
            <p:cNvPr id="7" name="Rounded Rectangle 6">
              <a:extLst>
                <a:ext uri="{FF2B5EF4-FFF2-40B4-BE49-F238E27FC236}">
                  <a16:creationId xmlns:a16="http://schemas.microsoft.com/office/drawing/2014/main" id="{2379C854-FB7B-0212-CF99-6136B9CAFD9E}"/>
                </a:ext>
              </a:extLst>
            </p:cNvPr>
            <p:cNvSpPr/>
            <p:nvPr/>
          </p:nvSpPr>
          <p:spPr>
            <a:xfrm>
              <a:off x="6075076" y="3695047"/>
              <a:ext cx="2310296" cy="16791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Mute speaker with solid fill">
              <a:extLst>
                <a:ext uri="{FF2B5EF4-FFF2-40B4-BE49-F238E27FC236}">
                  <a16:creationId xmlns:a16="http://schemas.microsoft.com/office/drawing/2014/main" id="{94CFD258-7B3C-19D1-9E0B-0DB0C5A8B74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457132" y="2096689"/>
              <a:ext cx="1543539" cy="1543539"/>
            </a:xfrm>
            <a:prstGeom prst="rect">
              <a:avLst/>
            </a:prstGeom>
          </p:spPr>
        </p:pic>
        <p:sp>
          <p:nvSpPr>
            <p:cNvPr id="14" name="TextBox 13">
              <a:extLst>
                <a:ext uri="{FF2B5EF4-FFF2-40B4-BE49-F238E27FC236}">
                  <a16:creationId xmlns:a16="http://schemas.microsoft.com/office/drawing/2014/main" id="{1E6A1985-DC69-BD86-F928-A3E0E4920A5B}"/>
                </a:ext>
              </a:extLst>
            </p:cNvPr>
            <p:cNvSpPr txBox="1"/>
            <p:nvPr/>
          </p:nvSpPr>
          <p:spPr>
            <a:xfrm>
              <a:off x="6338159" y="4072933"/>
              <a:ext cx="1781484" cy="923330"/>
            </a:xfrm>
            <a:prstGeom prst="rect">
              <a:avLst/>
            </a:prstGeom>
            <a:noFill/>
            <a:effectLst>
              <a:outerShdw blurRad="50800" sx="103387" sy="103387" algn="tl" rotWithShape="0">
                <a:prstClr val="black">
                  <a:alpha val="67081"/>
                </a:prstClr>
              </a:outerShdw>
            </a:effectLst>
          </p:spPr>
          <p:txBody>
            <a:bodyPr wrap="square" rtlCol="0">
              <a:spAutoFit/>
            </a:bodyPr>
            <a:lstStyle/>
            <a:p>
              <a:pPr algn="ctr">
                <a:spcAft>
                  <a:spcPts val="600"/>
                </a:spcAft>
              </a:pPr>
              <a:r>
                <a:rPr lang="en-US" dirty="0">
                  <a:latin typeface="Oswald Light" panose="02000303000000000000" pitchFamily="2" charset="77"/>
                </a:rPr>
                <a:t>Please </a:t>
              </a:r>
              <a:r>
                <a:rPr lang="en-US" dirty="0">
                  <a:latin typeface="+mj-lt"/>
                </a:rPr>
                <a:t>mute your microphones </a:t>
              </a:r>
              <a:r>
                <a:rPr lang="en-US" dirty="0">
                  <a:latin typeface="Oswald Light" panose="02000303000000000000" pitchFamily="2" charset="77"/>
                </a:rPr>
                <a:t>unless speaking.</a:t>
              </a:r>
            </a:p>
          </p:txBody>
        </p:sp>
        <p:sp>
          <p:nvSpPr>
            <p:cNvPr id="18" name="Rounded Rectangle 17">
              <a:extLst>
                <a:ext uri="{FF2B5EF4-FFF2-40B4-BE49-F238E27FC236}">
                  <a16:creationId xmlns:a16="http://schemas.microsoft.com/office/drawing/2014/main" id="{2A365C84-3CDE-367B-88A3-D12BD3C263FA}"/>
                </a:ext>
              </a:extLst>
            </p:cNvPr>
            <p:cNvSpPr/>
            <p:nvPr/>
          </p:nvSpPr>
          <p:spPr>
            <a:xfrm>
              <a:off x="6071705" y="2049797"/>
              <a:ext cx="2313667" cy="3324354"/>
            </a:xfrm>
            <a:prstGeom prst="roundRect">
              <a:avLst>
                <a:gd name="adj" fmla="val 12138"/>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250E3292-4454-4F0A-6EF5-8C6E33D9C463}"/>
              </a:ext>
            </a:extLst>
          </p:cNvPr>
          <p:cNvGrpSpPr/>
          <p:nvPr/>
        </p:nvGrpSpPr>
        <p:grpSpPr>
          <a:xfrm>
            <a:off x="8547696" y="1792094"/>
            <a:ext cx="3071152" cy="3324354"/>
            <a:chOff x="8664077" y="2049797"/>
            <a:chExt cx="3071152" cy="3324354"/>
          </a:xfrm>
        </p:grpSpPr>
        <p:sp>
          <p:nvSpPr>
            <p:cNvPr id="8" name="Rounded Rectangle 7">
              <a:extLst>
                <a:ext uri="{FF2B5EF4-FFF2-40B4-BE49-F238E27FC236}">
                  <a16:creationId xmlns:a16="http://schemas.microsoft.com/office/drawing/2014/main" id="{5487218C-E84E-D8BE-C1BE-8B9D76FCCED9}"/>
                </a:ext>
              </a:extLst>
            </p:cNvPr>
            <p:cNvSpPr/>
            <p:nvPr/>
          </p:nvSpPr>
          <p:spPr>
            <a:xfrm>
              <a:off x="8667471" y="3695047"/>
              <a:ext cx="3067758" cy="16791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Megaphone1 with solid fill">
              <a:extLst>
                <a:ext uri="{FF2B5EF4-FFF2-40B4-BE49-F238E27FC236}">
                  <a16:creationId xmlns:a16="http://schemas.microsoft.com/office/drawing/2014/main" id="{63D4B0A0-68C9-1304-7374-B31D0A65D21D}"/>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429581" y="2118519"/>
              <a:ext cx="1543539" cy="1543539"/>
            </a:xfrm>
            <a:prstGeom prst="rect">
              <a:avLst/>
            </a:prstGeom>
          </p:spPr>
        </p:pic>
        <p:sp>
          <p:nvSpPr>
            <p:cNvPr id="15" name="TextBox 14">
              <a:extLst>
                <a:ext uri="{FF2B5EF4-FFF2-40B4-BE49-F238E27FC236}">
                  <a16:creationId xmlns:a16="http://schemas.microsoft.com/office/drawing/2014/main" id="{55DE37BE-4AA0-1A5F-B153-440196A6A2B3}"/>
                </a:ext>
              </a:extLst>
            </p:cNvPr>
            <p:cNvSpPr txBox="1"/>
            <p:nvPr/>
          </p:nvSpPr>
          <p:spPr>
            <a:xfrm>
              <a:off x="8719171" y="4072933"/>
              <a:ext cx="2957570" cy="923330"/>
            </a:xfrm>
            <a:prstGeom prst="rect">
              <a:avLst/>
            </a:prstGeom>
            <a:noFill/>
            <a:effectLst>
              <a:outerShdw blurRad="50800" sx="103387" sy="103387" algn="tl" rotWithShape="0">
                <a:prstClr val="black">
                  <a:alpha val="67081"/>
                </a:prstClr>
              </a:outerShdw>
            </a:effectLst>
          </p:spPr>
          <p:txBody>
            <a:bodyPr wrap="square" rtlCol="0">
              <a:spAutoFit/>
            </a:bodyPr>
            <a:lstStyle/>
            <a:p>
              <a:pPr algn="ctr">
                <a:spcAft>
                  <a:spcPts val="600"/>
                </a:spcAft>
              </a:pPr>
              <a:r>
                <a:rPr lang="en-US" dirty="0">
                  <a:latin typeface="Oswald Light" panose="02000303000000000000" pitchFamily="2" charset="77"/>
                </a:rPr>
                <a:t>If you have an announcement, please make sure you send it in our announcement link on our website.</a:t>
              </a:r>
            </a:p>
          </p:txBody>
        </p:sp>
        <p:sp>
          <p:nvSpPr>
            <p:cNvPr id="19" name="Rounded Rectangle 18">
              <a:extLst>
                <a:ext uri="{FF2B5EF4-FFF2-40B4-BE49-F238E27FC236}">
                  <a16:creationId xmlns:a16="http://schemas.microsoft.com/office/drawing/2014/main" id="{11A4D610-6C7F-82B5-E144-CBC02E773E09}"/>
                </a:ext>
              </a:extLst>
            </p:cNvPr>
            <p:cNvSpPr/>
            <p:nvPr/>
          </p:nvSpPr>
          <p:spPr>
            <a:xfrm>
              <a:off x="8664077" y="2049797"/>
              <a:ext cx="3067758" cy="3324354"/>
            </a:xfrm>
            <a:prstGeom prst="roundRect">
              <a:avLst>
                <a:gd name="adj" fmla="val 8748"/>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27899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1C19F-3C39-FD63-F25E-118124D6050B}"/>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79892C77-CEA4-AAF5-D81B-7453F141FE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39254" y="810096"/>
            <a:ext cx="5715000" cy="3810000"/>
          </a:xfrm>
          <a:prstGeom prst="rect">
            <a:avLst/>
          </a:prstGeom>
        </p:spPr>
      </p:pic>
      <p:pic>
        <p:nvPicPr>
          <p:cNvPr id="3" name="Picture 2">
            <a:extLst>
              <a:ext uri="{FF2B5EF4-FFF2-40B4-BE49-F238E27FC236}">
                <a16:creationId xmlns:a16="http://schemas.microsoft.com/office/drawing/2014/main" id="{86B22520-035B-567E-B5D9-A3FF707F345F}"/>
              </a:ext>
            </a:extLst>
          </p:cNvPr>
          <p:cNvPicPr>
            <a:picLocks noChangeAspect="1"/>
          </p:cNvPicPr>
          <p:nvPr/>
        </p:nvPicPr>
        <p:blipFill>
          <a:blip r:embed="rId4"/>
          <a:srcRect/>
          <a:stretch/>
        </p:blipFill>
        <p:spPr>
          <a:xfrm>
            <a:off x="7249772" y="1445009"/>
            <a:ext cx="3905249" cy="2440780"/>
          </a:xfrm>
          <a:prstGeom prst="rect">
            <a:avLst/>
          </a:prstGeom>
          <a:effectLst>
            <a:innerShdw blurRad="114300">
              <a:prstClr val="black">
                <a:alpha val="16000"/>
              </a:prstClr>
            </a:innerShdw>
          </a:effectLst>
        </p:spPr>
      </p:pic>
      <p:sp>
        <p:nvSpPr>
          <p:cNvPr id="8" name="Title 5">
            <a:extLst>
              <a:ext uri="{FF2B5EF4-FFF2-40B4-BE49-F238E27FC236}">
                <a16:creationId xmlns:a16="http://schemas.microsoft.com/office/drawing/2014/main" id="{B203DC53-F8DD-A61F-EB7A-4F4E84F672A1}"/>
              </a:ext>
            </a:extLst>
          </p:cNvPr>
          <p:cNvSpPr txBox="1">
            <a:spLocks/>
          </p:cNvSpPr>
          <p:nvPr/>
        </p:nvSpPr>
        <p:spPr>
          <a:xfrm>
            <a:off x="8490371" y="4897286"/>
            <a:ext cx="3102203" cy="711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200" b="1" i="0" kern="1200">
                <a:solidFill>
                  <a:schemeClr val="tx1"/>
                </a:solidFill>
                <a:latin typeface="Oswald SemiBold" pitchFamily="2" charset="77"/>
                <a:ea typeface="+mj-ea"/>
                <a:cs typeface="+mj-cs"/>
              </a:defRPr>
            </a:lvl1pPr>
          </a:lstStyle>
          <a:p>
            <a:r>
              <a:rPr lang="en-US" sz="3600" dirty="0"/>
              <a:t>bit.ly/AR-ESO</a:t>
            </a:r>
          </a:p>
        </p:txBody>
      </p:sp>
      <p:pic>
        <p:nvPicPr>
          <p:cNvPr id="9" name="Picture 8">
            <a:extLst>
              <a:ext uri="{FF2B5EF4-FFF2-40B4-BE49-F238E27FC236}">
                <a16:creationId xmlns:a16="http://schemas.microsoft.com/office/drawing/2014/main" id="{EB57FB31-D378-E152-5D93-52E32E4707D9}"/>
              </a:ext>
            </a:extLst>
          </p:cNvPr>
          <p:cNvPicPr>
            <a:picLocks noChangeAspect="1"/>
          </p:cNvPicPr>
          <p:nvPr/>
        </p:nvPicPr>
        <p:blipFill>
          <a:blip r:embed="rId5"/>
          <a:srcRect/>
          <a:stretch/>
        </p:blipFill>
        <p:spPr>
          <a:xfrm>
            <a:off x="7249772" y="4665673"/>
            <a:ext cx="1066800" cy="1066800"/>
          </a:xfrm>
          <a:prstGeom prst="rect">
            <a:avLst/>
          </a:prstGeom>
        </p:spPr>
      </p:pic>
      <p:sp>
        <p:nvSpPr>
          <p:cNvPr id="10" name="Text Placeholder 4">
            <a:extLst>
              <a:ext uri="{FF2B5EF4-FFF2-40B4-BE49-F238E27FC236}">
                <a16:creationId xmlns:a16="http://schemas.microsoft.com/office/drawing/2014/main" id="{BAD64FFE-5554-AA16-696A-A7ACFB93DF60}"/>
              </a:ext>
            </a:extLst>
          </p:cNvPr>
          <p:cNvSpPr txBox="1">
            <a:spLocks/>
          </p:cNvSpPr>
          <p:nvPr/>
        </p:nvSpPr>
        <p:spPr>
          <a:xfrm>
            <a:off x="838200" y="5236655"/>
            <a:ext cx="4774063" cy="1442594"/>
          </a:xfrm>
          <a:prstGeom prst="rect">
            <a:avLst/>
          </a:prstGeom>
        </p:spPr>
        <p:txBody>
          <a:bodyPr vert="horz" lIns="91440" tIns="45720" rIns="91440" bIns="45720" numCol="1" rtlCol="0" anchor="t">
            <a:normAutofit lnSpcReduction="10000"/>
          </a:bodyPr>
          <a:lstStyle>
            <a:lvl1pPr marL="0" indent="0" algn="l" defTabSz="914400" rtl="0" eaLnBrk="1" latinLnBrk="0" hangingPunct="1">
              <a:lnSpc>
                <a:spcPct val="100000"/>
              </a:lnSpc>
              <a:spcBef>
                <a:spcPts val="0"/>
              </a:spcBef>
              <a:spcAft>
                <a:spcPts val="600"/>
              </a:spcAft>
              <a:buClr>
                <a:schemeClr val="accent1"/>
              </a:buClr>
              <a:buFont typeface="Wingdings" pitchFamily="2" charset="2"/>
              <a:buNone/>
              <a:defRPr sz="2000" b="0" i="0" kern="1200">
                <a:solidFill>
                  <a:schemeClr val="tx1"/>
                </a:solidFill>
                <a:latin typeface="Oswald" pitchFamily="2" charset="77"/>
                <a:ea typeface="+mn-ea"/>
                <a:cs typeface="+mn-cs"/>
              </a:defRPr>
            </a:lvl1pPr>
            <a:lvl2pPr marL="457200" indent="0" algn="l" defTabSz="914400" rtl="0" eaLnBrk="1" latinLnBrk="0" hangingPunct="1">
              <a:lnSpc>
                <a:spcPct val="100000"/>
              </a:lnSpc>
              <a:spcBef>
                <a:spcPts val="500"/>
              </a:spcBef>
              <a:spcAft>
                <a:spcPts val="600"/>
              </a:spcAft>
              <a:buClr>
                <a:schemeClr val="accent1"/>
              </a:buClr>
              <a:buFont typeface="Wingdings" pitchFamily="2" charset="2"/>
              <a:buNone/>
              <a:defRPr sz="1400" b="0" i="0" kern="1200">
                <a:solidFill>
                  <a:schemeClr val="tx1"/>
                </a:solidFill>
                <a:latin typeface="Oswald" pitchFamily="2" charset="77"/>
                <a:ea typeface="+mn-ea"/>
                <a:cs typeface="+mn-cs"/>
              </a:defRPr>
            </a:lvl2pPr>
            <a:lvl3pPr marL="914400" indent="0" algn="l" defTabSz="914400" rtl="0" eaLnBrk="1" latinLnBrk="0" hangingPunct="1">
              <a:lnSpc>
                <a:spcPct val="100000"/>
              </a:lnSpc>
              <a:spcBef>
                <a:spcPts val="500"/>
              </a:spcBef>
              <a:spcAft>
                <a:spcPts val="600"/>
              </a:spcAft>
              <a:buClr>
                <a:schemeClr val="accent1"/>
              </a:buClr>
              <a:buFont typeface="Wingdings" pitchFamily="2" charset="2"/>
              <a:buNone/>
              <a:defRPr sz="1200" b="0" i="0" kern="1200">
                <a:solidFill>
                  <a:schemeClr val="tx1"/>
                </a:solidFill>
                <a:latin typeface="Oswald" pitchFamily="2" charset="77"/>
                <a:ea typeface="+mn-ea"/>
                <a:cs typeface="+mn-cs"/>
              </a:defRPr>
            </a:lvl3pPr>
            <a:lvl4pPr marL="1371600" indent="0" algn="l" defTabSz="914400" rtl="0" eaLnBrk="1" latinLnBrk="0" hangingPunct="1">
              <a:lnSpc>
                <a:spcPct val="100000"/>
              </a:lnSpc>
              <a:spcBef>
                <a:spcPts val="500"/>
              </a:spcBef>
              <a:spcAft>
                <a:spcPts val="600"/>
              </a:spcAft>
              <a:buClr>
                <a:schemeClr val="accent1"/>
              </a:buClr>
              <a:buFont typeface="Wingdings" pitchFamily="2" charset="2"/>
              <a:buNone/>
              <a:defRPr sz="1000" b="0" i="0" kern="1200">
                <a:solidFill>
                  <a:schemeClr val="tx1"/>
                </a:solidFill>
                <a:latin typeface="Oswald" pitchFamily="2" charset="77"/>
                <a:ea typeface="+mn-ea"/>
                <a:cs typeface="+mn-cs"/>
              </a:defRPr>
            </a:lvl4pPr>
            <a:lvl5pPr marL="1828800" indent="0" algn="l" defTabSz="914400" rtl="0" eaLnBrk="1" latinLnBrk="0" hangingPunct="1">
              <a:lnSpc>
                <a:spcPct val="100000"/>
              </a:lnSpc>
              <a:spcBef>
                <a:spcPts val="500"/>
              </a:spcBef>
              <a:spcAft>
                <a:spcPts val="600"/>
              </a:spcAft>
              <a:buClr>
                <a:schemeClr val="accent1"/>
              </a:buClr>
              <a:buFont typeface="Wingdings" pitchFamily="2" charset="2"/>
              <a:buNone/>
              <a:defRPr sz="1000" b="0" i="0" kern="1200">
                <a:solidFill>
                  <a:schemeClr val="tx1"/>
                </a:solidFill>
                <a:latin typeface="Oswald"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If you have questions or concerns, please contact: </a:t>
            </a:r>
          </a:p>
          <a:p>
            <a:r>
              <a:rPr lang="en-US" sz="1800" dirty="0">
                <a:solidFill>
                  <a:schemeClr val="tx2"/>
                </a:solidFill>
                <a:latin typeface="+mn-lt"/>
              </a:rPr>
              <a:t>Mallory Race, Senior Project Manager</a:t>
            </a:r>
          </a:p>
          <a:p>
            <a:r>
              <a:rPr lang="en-US" sz="1800" dirty="0">
                <a:solidFill>
                  <a:schemeClr val="tx2"/>
                </a:solidFill>
                <a:latin typeface="+mn-lt"/>
              </a:rPr>
              <a:t>Arkansas Economic Development Commission</a:t>
            </a:r>
          </a:p>
          <a:p>
            <a:r>
              <a:rPr lang="en-US" sz="1800" dirty="0">
                <a:solidFill>
                  <a:schemeClr val="tx2"/>
                </a:solidFill>
                <a:latin typeface="+mn-lt"/>
              </a:rPr>
              <a:t>Mallory.Race@ArkansasEDC.com</a:t>
            </a:r>
          </a:p>
        </p:txBody>
      </p:sp>
      <p:sp>
        <p:nvSpPr>
          <p:cNvPr id="11" name="TextBox 10">
            <a:extLst>
              <a:ext uri="{FF2B5EF4-FFF2-40B4-BE49-F238E27FC236}">
                <a16:creationId xmlns:a16="http://schemas.microsoft.com/office/drawing/2014/main" id="{A62CD845-84B8-9AA3-26CC-166265465F68}"/>
              </a:ext>
            </a:extLst>
          </p:cNvPr>
          <p:cNvSpPr txBox="1"/>
          <p:nvPr/>
        </p:nvSpPr>
        <p:spPr>
          <a:xfrm>
            <a:off x="764138" y="548486"/>
            <a:ext cx="3373296" cy="523220"/>
          </a:xfrm>
          <a:prstGeom prst="rect">
            <a:avLst/>
          </a:prstGeom>
          <a:solidFill>
            <a:schemeClr val="accent1"/>
          </a:solidFill>
        </p:spPr>
        <p:txBody>
          <a:bodyPr wrap="square" rtlCol="0">
            <a:spAutoFit/>
          </a:bodyPr>
          <a:lstStyle/>
          <a:p>
            <a:r>
              <a:rPr lang="en-US" sz="2800" dirty="0">
                <a:solidFill>
                  <a:schemeClr val="bg1"/>
                </a:solidFill>
                <a:latin typeface="Oswald Light" panose="02000303000000000000" pitchFamily="2" charset="77"/>
              </a:rPr>
              <a:t>ESO Call Landing Page</a:t>
            </a:r>
          </a:p>
        </p:txBody>
      </p:sp>
      <p:sp>
        <p:nvSpPr>
          <p:cNvPr id="13" name="TextBox 12">
            <a:extLst>
              <a:ext uri="{FF2B5EF4-FFF2-40B4-BE49-F238E27FC236}">
                <a16:creationId xmlns:a16="http://schemas.microsoft.com/office/drawing/2014/main" id="{48A9C740-23E9-3AA8-152B-4D8A79714926}"/>
              </a:ext>
            </a:extLst>
          </p:cNvPr>
          <p:cNvSpPr txBox="1"/>
          <p:nvPr/>
        </p:nvSpPr>
        <p:spPr>
          <a:xfrm>
            <a:off x="764138" y="2203734"/>
            <a:ext cx="4186473" cy="923330"/>
          </a:xfrm>
          <a:prstGeom prst="rect">
            <a:avLst/>
          </a:prstGeom>
          <a:noFill/>
        </p:spPr>
        <p:txBody>
          <a:bodyPr wrap="square" rtlCol="0">
            <a:spAutoFit/>
          </a:bodyPr>
          <a:lstStyle/>
          <a:p>
            <a:r>
              <a:rPr lang="en-US" dirty="0"/>
              <a:t>A central location where you can find important links such as the call’s joining link, community updates, the previous ESO slide deck, and more.</a:t>
            </a:r>
          </a:p>
        </p:txBody>
      </p:sp>
    </p:spTree>
    <p:extLst>
      <p:ext uri="{BB962C8B-B14F-4D97-AF65-F5344CB8AC3E}">
        <p14:creationId xmlns:p14="http://schemas.microsoft.com/office/powerpoint/2010/main" val="1351607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3796849-7C37-8BAC-4A67-68DFED22B7A1}"/>
              </a:ext>
            </a:extLst>
          </p:cNvPr>
          <p:cNvSpPr>
            <a:spLocks noGrp="1"/>
          </p:cNvSpPr>
          <p:nvPr>
            <p:ph type="title"/>
          </p:nvPr>
        </p:nvSpPr>
        <p:spPr>
          <a:xfrm>
            <a:off x="1686428" y="2904134"/>
            <a:ext cx="8819144" cy="1049731"/>
          </a:xfrm>
        </p:spPr>
        <p:txBody>
          <a:bodyPr/>
          <a:lstStyle/>
          <a:p>
            <a:pPr algn="ctr"/>
            <a:r>
              <a:rPr lang="en-US" dirty="0"/>
              <a:t>New Member Introductions </a:t>
            </a:r>
          </a:p>
        </p:txBody>
      </p:sp>
    </p:spTree>
    <p:extLst>
      <p:ext uri="{BB962C8B-B14F-4D97-AF65-F5344CB8AC3E}">
        <p14:creationId xmlns:p14="http://schemas.microsoft.com/office/powerpoint/2010/main" val="3653176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7"/>
        <p:cNvGrpSpPr/>
        <p:nvPr/>
      </p:nvGrpSpPr>
      <p:grpSpPr>
        <a:xfrm>
          <a:off x="0" y="0"/>
          <a:ext cx="0" cy="0"/>
          <a:chOff x="0" y="0"/>
          <a:chExt cx="0" cy="0"/>
        </a:xfrm>
      </p:grpSpPr>
      <p:sp>
        <p:nvSpPr>
          <p:cNvPr id="68" name="Google Shape;68;p18"/>
          <p:cNvSpPr txBox="1">
            <a:spLocks noGrp="1"/>
          </p:cNvSpPr>
          <p:nvPr>
            <p:ph type="ctrTitle"/>
          </p:nvPr>
        </p:nvSpPr>
        <p:spPr>
          <a:xfrm>
            <a:off x="1027867" y="2137700"/>
            <a:ext cx="8872800" cy="1959200"/>
          </a:xfrm>
          <a:prstGeom prst="rect">
            <a:avLst/>
          </a:prstGeom>
          <a:noFill/>
          <a:ln>
            <a:noFill/>
          </a:ln>
        </p:spPr>
        <p:txBody>
          <a:bodyPr spcFirstLastPara="1" wrap="square" lIns="121900" tIns="121900" rIns="121900" bIns="121900" anchor="b" anchorCtr="0">
            <a:noAutofit/>
          </a:bodyPr>
          <a:lstStyle/>
          <a:p>
            <a:pPr>
              <a:buSzPts val="1100"/>
            </a:pPr>
            <a:r>
              <a:rPr lang="en" sz="5733">
                <a:solidFill>
                  <a:schemeClr val="lt1"/>
                </a:solidFill>
              </a:rPr>
              <a:t>ESO Monthly:</a:t>
            </a:r>
            <a:endParaRPr sz="5733">
              <a:solidFill>
                <a:schemeClr val="lt1"/>
              </a:solidFill>
            </a:endParaRPr>
          </a:p>
          <a:p>
            <a:pPr>
              <a:buSzPts val="1100"/>
            </a:pPr>
            <a:endParaRPr sz="5733">
              <a:solidFill>
                <a:schemeClr val="lt1"/>
              </a:solidFill>
            </a:endParaRPr>
          </a:p>
        </p:txBody>
      </p:sp>
      <p:sp>
        <p:nvSpPr>
          <p:cNvPr id="69" name="Google Shape;69;p18"/>
          <p:cNvSpPr txBox="1">
            <a:spLocks noGrp="1"/>
          </p:cNvSpPr>
          <p:nvPr>
            <p:ph type="subTitle" idx="1"/>
          </p:nvPr>
        </p:nvSpPr>
        <p:spPr>
          <a:xfrm>
            <a:off x="1027867" y="6089337"/>
            <a:ext cx="4176800" cy="477600"/>
          </a:xfrm>
          <a:prstGeom prst="rect">
            <a:avLst/>
          </a:prstGeom>
          <a:noFill/>
          <a:ln>
            <a:noFill/>
          </a:ln>
        </p:spPr>
        <p:txBody>
          <a:bodyPr spcFirstLastPara="1" wrap="square" lIns="121900" tIns="121900" rIns="121900" bIns="121900" anchor="t" anchorCtr="0">
            <a:noAutofit/>
          </a:bodyPr>
          <a:lstStyle/>
          <a:p>
            <a:pPr marL="0" indent="0"/>
            <a:r>
              <a:rPr lang="en" sz="1733" b="0">
                <a:solidFill>
                  <a:schemeClr val="lt1"/>
                </a:solidFill>
                <a:latin typeface="DM Mono Light"/>
                <a:ea typeface="DM Mono Light"/>
                <a:cs typeface="DM Mono Light"/>
                <a:sym typeface="DM Mono Light"/>
              </a:rPr>
              <a:t>November 2025</a:t>
            </a:r>
            <a:endParaRPr sz="1733" b="0">
              <a:solidFill>
                <a:schemeClr val="lt1"/>
              </a:solidFill>
              <a:latin typeface="DM Mono Light"/>
              <a:ea typeface="DM Mono Light"/>
              <a:cs typeface="DM Mono Light"/>
              <a:sym typeface="DM Mono Light"/>
            </a:endParaRPr>
          </a:p>
        </p:txBody>
      </p:sp>
      <p:pic>
        <p:nvPicPr>
          <p:cNvPr id="70" name="Google Shape;70;p18"/>
          <p:cNvPicPr preferRelativeResize="0"/>
          <p:nvPr/>
        </p:nvPicPr>
        <p:blipFill>
          <a:blip r:embed="rId3">
            <a:alphaModFix/>
          </a:blip>
          <a:stretch>
            <a:fillRect/>
          </a:stretch>
        </p:blipFill>
        <p:spPr>
          <a:xfrm>
            <a:off x="1141933" y="3313333"/>
            <a:ext cx="3683328" cy="714800"/>
          </a:xfrm>
          <a:prstGeom prst="rect">
            <a:avLst/>
          </a:prstGeom>
          <a:noFill/>
          <a:ln>
            <a:noFill/>
          </a:ln>
        </p:spPr>
      </p:pic>
      <p:sp>
        <p:nvSpPr>
          <p:cNvPr id="71" name="Google Shape;71;p18"/>
          <p:cNvSpPr txBox="1">
            <a:spLocks noGrp="1"/>
          </p:cNvSpPr>
          <p:nvPr>
            <p:ph type="subTitle" idx="1"/>
          </p:nvPr>
        </p:nvSpPr>
        <p:spPr>
          <a:xfrm>
            <a:off x="7629000" y="6089337"/>
            <a:ext cx="4176800" cy="477600"/>
          </a:xfrm>
          <a:prstGeom prst="rect">
            <a:avLst/>
          </a:prstGeom>
          <a:noFill/>
          <a:ln>
            <a:noFill/>
          </a:ln>
        </p:spPr>
        <p:txBody>
          <a:bodyPr spcFirstLastPara="1" wrap="square" lIns="121900" tIns="121900" rIns="121900" bIns="121900" anchor="t" anchorCtr="0">
            <a:noAutofit/>
          </a:bodyPr>
          <a:lstStyle/>
          <a:p>
            <a:pPr marL="0" indent="0" algn="r"/>
            <a:r>
              <a:rPr lang="en" sz="1733" b="0">
                <a:solidFill>
                  <a:schemeClr val="lt1"/>
                </a:solidFill>
                <a:latin typeface="DM Mono Light"/>
                <a:ea typeface="DM Mono Light"/>
                <a:cs typeface="DM Mono Light"/>
                <a:sym typeface="DM Mono Light"/>
              </a:rPr>
              <a:t>Kylie@Bastazo.com</a:t>
            </a:r>
            <a:endParaRPr sz="1733" b="0">
              <a:solidFill>
                <a:schemeClr val="lt1"/>
              </a:solidFill>
              <a:latin typeface="DM Mono Light"/>
              <a:ea typeface="DM Mono Light"/>
              <a:cs typeface="DM Mono Light"/>
              <a:sym typeface="DM Mon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9"/>
          <p:cNvSpPr/>
          <p:nvPr/>
        </p:nvSpPr>
        <p:spPr>
          <a:xfrm>
            <a:off x="707700" y="784600"/>
            <a:ext cx="1362800" cy="356800"/>
          </a:xfrm>
          <a:prstGeom prst="roundRect">
            <a:avLst>
              <a:gd name="adj" fmla="val 50000"/>
            </a:avLst>
          </a:prstGeom>
          <a:noFill/>
          <a:ln w="9525" cap="flat" cmpd="sng">
            <a:solidFill>
              <a:srgbClr val="5EA5D9"/>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77" name="Google Shape;77;p19"/>
          <p:cNvSpPr/>
          <p:nvPr/>
        </p:nvSpPr>
        <p:spPr>
          <a:xfrm>
            <a:off x="1672709" y="2002533"/>
            <a:ext cx="9513200" cy="3151600"/>
          </a:xfrm>
          <a:prstGeom prst="roundRect">
            <a:avLst>
              <a:gd name="adj" fmla="val 10109"/>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78" name="Google Shape;78;p19"/>
          <p:cNvSpPr txBox="1">
            <a:spLocks noGrp="1"/>
          </p:cNvSpPr>
          <p:nvPr>
            <p:ph type="sldNum" idx="12"/>
          </p:nvPr>
        </p:nvSpPr>
        <p:spPr>
          <a:xfrm>
            <a:off x="11645216" y="6319233"/>
            <a:ext cx="546800" cy="524800"/>
          </a:xfrm>
          <a:prstGeom prst="rect">
            <a:avLst/>
          </a:prstGeom>
        </p:spPr>
        <p:txBody>
          <a:bodyPr spcFirstLastPara="1" wrap="square" lIns="121900" tIns="121900" rIns="121900" bIns="121900" anchor="ctr" anchorCtr="0">
            <a:noAutofit/>
          </a:bodyPr>
          <a:lstStyle/>
          <a:p>
            <a:pPr defTabSz="1219170"/>
            <a:fld id="{00000000-1234-1234-1234-123412341234}" type="slidenum">
              <a:rPr lang="en" kern="0"/>
              <a:pPr defTabSz="1219170"/>
              <a:t>7</a:t>
            </a:fld>
            <a:endParaRPr kern="0"/>
          </a:p>
        </p:txBody>
      </p:sp>
      <p:sp>
        <p:nvSpPr>
          <p:cNvPr id="79" name="Google Shape;79;p19"/>
          <p:cNvSpPr txBox="1">
            <a:spLocks noGrp="1"/>
          </p:cNvSpPr>
          <p:nvPr>
            <p:ph type="subTitle" idx="4294967295"/>
          </p:nvPr>
        </p:nvSpPr>
        <p:spPr>
          <a:xfrm>
            <a:off x="2717243" y="2050533"/>
            <a:ext cx="8211600" cy="2984000"/>
          </a:xfrm>
          <a:prstGeom prst="rect">
            <a:avLst/>
          </a:prstGeom>
          <a:noFill/>
          <a:ln>
            <a:noFill/>
          </a:ln>
        </p:spPr>
        <p:txBody>
          <a:bodyPr spcFirstLastPara="1" wrap="square" lIns="121900" tIns="121900" rIns="121900" bIns="121900" anchor="t" anchorCtr="0">
            <a:noAutofit/>
          </a:bodyPr>
          <a:lstStyle/>
          <a:p>
            <a:pPr marL="0" indent="0">
              <a:lnSpc>
                <a:spcPct val="100000"/>
              </a:lnSpc>
              <a:buClr>
                <a:schemeClr val="dk1"/>
              </a:buClr>
              <a:buNone/>
            </a:pPr>
            <a:r>
              <a:rPr lang="en" sz="1467" b="1">
                <a:solidFill>
                  <a:srgbClr val="340500"/>
                </a:solidFill>
              </a:rPr>
              <a:t>Kylie McClanahan </a:t>
            </a:r>
            <a:endParaRPr sz="1467" b="1">
              <a:solidFill>
                <a:srgbClr val="340500"/>
              </a:solidFill>
            </a:endParaRPr>
          </a:p>
          <a:p>
            <a:pPr marL="0" indent="0">
              <a:lnSpc>
                <a:spcPct val="100000"/>
              </a:lnSpc>
              <a:buClr>
                <a:schemeClr val="dk1"/>
              </a:buClr>
              <a:buNone/>
            </a:pPr>
            <a:r>
              <a:rPr lang="en" sz="1467">
                <a:solidFill>
                  <a:srgbClr val="340500"/>
                </a:solidFill>
              </a:rPr>
              <a:t>Ph.D, CTO at Bastazo</a:t>
            </a:r>
            <a:endParaRPr sz="1467">
              <a:solidFill>
                <a:srgbClr val="340500"/>
              </a:solidFill>
            </a:endParaRPr>
          </a:p>
          <a:p>
            <a:pPr marL="0" indent="0">
              <a:lnSpc>
                <a:spcPct val="100000"/>
              </a:lnSpc>
              <a:buClr>
                <a:schemeClr val="dk1"/>
              </a:buClr>
              <a:buNone/>
            </a:pPr>
            <a:endParaRPr sz="1467">
              <a:solidFill>
                <a:srgbClr val="340500"/>
              </a:solidFill>
            </a:endParaRPr>
          </a:p>
          <a:p>
            <a:pPr marL="0" indent="0">
              <a:lnSpc>
                <a:spcPct val="100000"/>
              </a:lnSpc>
              <a:buClr>
                <a:schemeClr val="dk1"/>
              </a:buClr>
              <a:buNone/>
            </a:pPr>
            <a:r>
              <a:rPr lang="en" sz="1467">
                <a:solidFill>
                  <a:srgbClr val="340500"/>
                </a:solidFill>
              </a:rPr>
              <a:t>Kylie McClanahan, Chief Technology Officer (CTO) at Bastazo, is a forward-thinking leader with expertise in cybersecurity and critical infrastructure. With nearly a decade of experience in the electric utility sector and has her PhD in Computer Science, Kylie plays a pivotal role in advancing cybersecurity solutions for operational technology.  At Bastazo, she focuses on leading the technology teams to develop Bastazo’s platform to address vulnerabilities, ensuring the resilience and safety of critical infrastructure. Kylie is passionate about protecting vital systems, advocating for practical solutions, and bridging the gap between research and real-world application. Kylie also holds a GCIP certification from GIAC, the only certification available for the NERC CIP standards.</a:t>
            </a:r>
            <a:endParaRPr sz="1333">
              <a:solidFill>
                <a:srgbClr val="340500"/>
              </a:solidFill>
            </a:endParaRPr>
          </a:p>
          <a:p>
            <a:pPr marL="0" indent="0">
              <a:lnSpc>
                <a:spcPct val="100000"/>
              </a:lnSpc>
              <a:buClr>
                <a:schemeClr val="dk1"/>
              </a:buClr>
              <a:buNone/>
            </a:pPr>
            <a:endParaRPr sz="1467" b="1">
              <a:solidFill>
                <a:srgbClr val="340500"/>
              </a:solidFill>
            </a:endParaRPr>
          </a:p>
        </p:txBody>
      </p:sp>
      <p:sp>
        <p:nvSpPr>
          <p:cNvPr id="80" name="Google Shape;80;p19"/>
          <p:cNvSpPr txBox="1"/>
          <p:nvPr/>
        </p:nvSpPr>
        <p:spPr>
          <a:xfrm>
            <a:off x="707700" y="722167"/>
            <a:ext cx="2032000" cy="47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467" kern="0">
                <a:solidFill>
                  <a:srgbClr val="340500"/>
                </a:solidFill>
                <a:latin typeface="DM Mono"/>
                <a:ea typeface="DM Mono"/>
                <a:cs typeface="DM Mono"/>
                <a:sym typeface="DM Mono"/>
              </a:rPr>
              <a:t>Who We Are</a:t>
            </a:r>
            <a:endParaRPr sz="1467" kern="0">
              <a:solidFill>
                <a:srgbClr val="340500"/>
              </a:solidFill>
              <a:latin typeface="DM Mono"/>
              <a:ea typeface="DM Mono"/>
              <a:cs typeface="DM Mono"/>
              <a:sym typeface="DM Mono"/>
            </a:endParaRPr>
          </a:p>
        </p:txBody>
      </p:sp>
      <p:pic>
        <p:nvPicPr>
          <p:cNvPr id="81" name="Google Shape;81;p19"/>
          <p:cNvPicPr preferRelativeResize="0"/>
          <p:nvPr/>
        </p:nvPicPr>
        <p:blipFill>
          <a:blip r:embed="rId3">
            <a:alphaModFix/>
          </a:blip>
          <a:stretch>
            <a:fillRect/>
          </a:stretch>
        </p:blipFill>
        <p:spPr>
          <a:xfrm>
            <a:off x="10816134" y="304800"/>
            <a:ext cx="1093933" cy="212296"/>
          </a:xfrm>
          <a:prstGeom prst="rect">
            <a:avLst/>
          </a:prstGeom>
          <a:noFill/>
          <a:ln>
            <a:noFill/>
          </a:ln>
        </p:spPr>
      </p:pic>
      <p:pic>
        <p:nvPicPr>
          <p:cNvPr id="82" name="Google Shape;82;p19" title="Kylie.jpg"/>
          <p:cNvPicPr preferRelativeResize="0"/>
          <p:nvPr/>
        </p:nvPicPr>
        <p:blipFill rotWithShape="1">
          <a:blip r:embed="rId4">
            <a:alphaModFix/>
          </a:blip>
          <a:srcRect l="534" r="534"/>
          <a:stretch/>
        </p:blipFill>
        <p:spPr>
          <a:xfrm>
            <a:off x="905243" y="2745135"/>
            <a:ext cx="1663200" cy="1666400"/>
          </a:xfrm>
          <a:prstGeom prst="ellipse">
            <a:avLst/>
          </a:prstGeom>
          <a:noFill/>
          <a:ln w="28575"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0"/>
          <p:cNvSpPr/>
          <p:nvPr/>
        </p:nvSpPr>
        <p:spPr>
          <a:xfrm>
            <a:off x="707700" y="784600"/>
            <a:ext cx="1201600" cy="356800"/>
          </a:xfrm>
          <a:prstGeom prst="roundRect">
            <a:avLst>
              <a:gd name="adj" fmla="val 50000"/>
            </a:avLst>
          </a:prstGeom>
          <a:noFill/>
          <a:ln w="9525" cap="flat" cmpd="sng">
            <a:solidFill>
              <a:srgbClr val="5EA5D9"/>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88" name="Google Shape;88;p20"/>
          <p:cNvSpPr/>
          <p:nvPr/>
        </p:nvSpPr>
        <p:spPr>
          <a:xfrm>
            <a:off x="1203523" y="4979401"/>
            <a:ext cx="4246000" cy="1695200"/>
          </a:xfrm>
          <a:prstGeom prst="roundRect">
            <a:avLst>
              <a:gd name="adj" fmla="val 10109"/>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89" name="Google Shape;89;p20"/>
          <p:cNvSpPr/>
          <p:nvPr/>
        </p:nvSpPr>
        <p:spPr>
          <a:xfrm>
            <a:off x="1203523" y="3183268"/>
            <a:ext cx="4246000" cy="1695200"/>
          </a:xfrm>
          <a:prstGeom prst="roundRect">
            <a:avLst>
              <a:gd name="adj" fmla="val 10109"/>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90" name="Google Shape;90;p20"/>
          <p:cNvSpPr/>
          <p:nvPr/>
        </p:nvSpPr>
        <p:spPr>
          <a:xfrm>
            <a:off x="1203523" y="1387152"/>
            <a:ext cx="4246000" cy="1695200"/>
          </a:xfrm>
          <a:prstGeom prst="roundRect">
            <a:avLst>
              <a:gd name="adj" fmla="val 10109"/>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91" name="Google Shape;91;p20"/>
          <p:cNvSpPr txBox="1">
            <a:spLocks noGrp="1"/>
          </p:cNvSpPr>
          <p:nvPr>
            <p:ph type="sldNum" idx="12"/>
          </p:nvPr>
        </p:nvSpPr>
        <p:spPr>
          <a:xfrm>
            <a:off x="11645216" y="6319233"/>
            <a:ext cx="546800" cy="524800"/>
          </a:xfrm>
          <a:prstGeom prst="rect">
            <a:avLst/>
          </a:prstGeom>
        </p:spPr>
        <p:txBody>
          <a:bodyPr spcFirstLastPara="1" wrap="square" lIns="121900" tIns="121900" rIns="121900" bIns="121900" anchor="ctr" anchorCtr="0">
            <a:noAutofit/>
          </a:bodyPr>
          <a:lstStyle/>
          <a:p>
            <a:pPr defTabSz="1219170"/>
            <a:fld id="{00000000-1234-1234-1234-123412341234}" type="slidenum">
              <a:rPr lang="en" kern="0"/>
              <a:pPr defTabSz="1219170"/>
              <a:t>8</a:t>
            </a:fld>
            <a:endParaRPr kern="0"/>
          </a:p>
        </p:txBody>
      </p:sp>
      <p:sp>
        <p:nvSpPr>
          <p:cNvPr id="92" name="Google Shape;92;p20"/>
          <p:cNvSpPr txBox="1">
            <a:spLocks noGrp="1"/>
          </p:cNvSpPr>
          <p:nvPr>
            <p:ph type="subTitle" idx="4294967295"/>
          </p:nvPr>
        </p:nvSpPr>
        <p:spPr>
          <a:xfrm>
            <a:off x="2248056" y="1415917"/>
            <a:ext cx="3201200" cy="1588400"/>
          </a:xfrm>
          <a:prstGeom prst="rect">
            <a:avLst/>
          </a:prstGeom>
          <a:noFill/>
          <a:ln>
            <a:noFill/>
          </a:ln>
        </p:spPr>
        <p:txBody>
          <a:bodyPr spcFirstLastPara="1" wrap="square" lIns="121900" tIns="121900" rIns="121900" bIns="121900" anchor="t" anchorCtr="0">
            <a:noAutofit/>
          </a:bodyPr>
          <a:lstStyle/>
          <a:p>
            <a:pPr marL="0" indent="0">
              <a:lnSpc>
                <a:spcPct val="100000"/>
              </a:lnSpc>
              <a:buNone/>
            </a:pPr>
            <a:r>
              <a:rPr lang="en" sz="1467" b="1">
                <a:solidFill>
                  <a:srgbClr val="340500"/>
                </a:solidFill>
              </a:rPr>
              <a:t>Willi Nelson</a:t>
            </a:r>
            <a:endParaRPr sz="1467" b="1">
              <a:solidFill>
                <a:srgbClr val="340500"/>
              </a:solidFill>
            </a:endParaRPr>
          </a:p>
          <a:p>
            <a:pPr marL="0" indent="0">
              <a:lnSpc>
                <a:spcPct val="100000"/>
              </a:lnSpc>
              <a:buNone/>
            </a:pPr>
            <a:r>
              <a:rPr lang="en" sz="1467">
                <a:solidFill>
                  <a:srgbClr val="340500"/>
                </a:solidFill>
              </a:rPr>
              <a:t>CEO</a:t>
            </a:r>
            <a:endParaRPr sz="1467">
              <a:solidFill>
                <a:srgbClr val="340500"/>
              </a:solidFill>
            </a:endParaRPr>
          </a:p>
          <a:p>
            <a:pPr marL="0" indent="0">
              <a:lnSpc>
                <a:spcPct val="100000"/>
              </a:lnSpc>
              <a:buNone/>
            </a:pPr>
            <a:endParaRPr sz="1467">
              <a:solidFill>
                <a:srgbClr val="340500"/>
              </a:solidFill>
            </a:endParaRPr>
          </a:p>
          <a:p>
            <a:pPr marL="0" indent="0">
              <a:lnSpc>
                <a:spcPct val="100000"/>
              </a:lnSpc>
              <a:buNone/>
            </a:pPr>
            <a:r>
              <a:rPr lang="en" sz="1333">
                <a:solidFill>
                  <a:srgbClr val="340500"/>
                </a:solidFill>
              </a:rPr>
              <a:t>Former Head of OT at GSK, former CISO at Fortinet; strategic advisor in OT space; mentor and industry expert</a:t>
            </a:r>
            <a:endParaRPr sz="1333">
              <a:solidFill>
                <a:srgbClr val="340500"/>
              </a:solidFill>
            </a:endParaRPr>
          </a:p>
        </p:txBody>
      </p:sp>
      <p:sp>
        <p:nvSpPr>
          <p:cNvPr id="93" name="Google Shape;93;p20"/>
          <p:cNvSpPr txBox="1">
            <a:spLocks noGrp="1"/>
          </p:cNvSpPr>
          <p:nvPr>
            <p:ph type="subTitle" idx="4294967295"/>
          </p:nvPr>
        </p:nvSpPr>
        <p:spPr>
          <a:xfrm>
            <a:off x="2248056" y="3231267"/>
            <a:ext cx="3201200" cy="1521200"/>
          </a:xfrm>
          <a:prstGeom prst="rect">
            <a:avLst/>
          </a:prstGeom>
          <a:noFill/>
          <a:ln>
            <a:noFill/>
          </a:ln>
        </p:spPr>
        <p:txBody>
          <a:bodyPr spcFirstLastPara="1" wrap="square" lIns="121900" tIns="121900" rIns="121900" bIns="121900" anchor="t" anchorCtr="0">
            <a:noAutofit/>
          </a:bodyPr>
          <a:lstStyle/>
          <a:p>
            <a:pPr marL="0" indent="0">
              <a:lnSpc>
                <a:spcPct val="100000"/>
              </a:lnSpc>
              <a:buNone/>
            </a:pPr>
            <a:r>
              <a:rPr lang="en" sz="1467" b="1">
                <a:solidFill>
                  <a:srgbClr val="340500"/>
                </a:solidFill>
              </a:rPr>
              <a:t>Kylie McClanahan </a:t>
            </a:r>
            <a:endParaRPr sz="1467" b="1">
              <a:solidFill>
                <a:srgbClr val="340500"/>
              </a:solidFill>
            </a:endParaRPr>
          </a:p>
          <a:p>
            <a:pPr marL="0" indent="0">
              <a:lnSpc>
                <a:spcPct val="100000"/>
              </a:lnSpc>
              <a:buNone/>
            </a:pPr>
            <a:r>
              <a:rPr lang="en" sz="1467">
                <a:solidFill>
                  <a:srgbClr val="340500"/>
                </a:solidFill>
              </a:rPr>
              <a:t>Ph.D, CTO</a:t>
            </a:r>
            <a:endParaRPr sz="1467">
              <a:solidFill>
                <a:srgbClr val="340500"/>
              </a:solidFill>
            </a:endParaRPr>
          </a:p>
          <a:p>
            <a:pPr marL="0" indent="0">
              <a:lnSpc>
                <a:spcPct val="100000"/>
              </a:lnSpc>
              <a:buNone/>
            </a:pPr>
            <a:endParaRPr sz="1467">
              <a:solidFill>
                <a:srgbClr val="340500"/>
              </a:solidFill>
            </a:endParaRPr>
          </a:p>
          <a:p>
            <a:pPr marL="0" indent="0">
              <a:lnSpc>
                <a:spcPct val="100000"/>
              </a:lnSpc>
              <a:buClr>
                <a:schemeClr val="dk1"/>
              </a:buClr>
              <a:buNone/>
            </a:pPr>
            <a:r>
              <a:rPr lang="en" sz="1333">
                <a:solidFill>
                  <a:srgbClr val="340500"/>
                </a:solidFill>
              </a:rPr>
              <a:t>Frequent speaker at OT cybersecurity conferences across the globe</a:t>
            </a:r>
            <a:endParaRPr sz="1333">
              <a:solidFill>
                <a:srgbClr val="340500"/>
              </a:solidFill>
            </a:endParaRPr>
          </a:p>
        </p:txBody>
      </p:sp>
      <p:pic>
        <p:nvPicPr>
          <p:cNvPr id="94" name="Google Shape;94;p20"/>
          <p:cNvPicPr preferRelativeResize="0"/>
          <p:nvPr/>
        </p:nvPicPr>
        <p:blipFill>
          <a:blip r:embed="rId3">
            <a:alphaModFix/>
          </a:blip>
          <a:stretch>
            <a:fillRect/>
          </a:stretch>
        </p:blipFill>
        <p:spPr>
          <a:xfrm>
            <a:off x="727756" y="1524349"/>
            <a:ext cx="1362800" cy="1362400"/>
          </a:xfrm>
          <a:prstGeom prst="ellipse">
            <a:avLst/>
          </a:prstGeom>
          <a:noFill/>
          <a:ln w="28575" cap="flat" cmpd="sng">
            <a:solidFill>
              <a:schemeClr val="dk2"/>
            </a:solidFill>
            <a:prstDash val="solid"/>
            <a:round/>
            <a:headEnd type="none" w="sm" len="sm"/>
            <a:tailEnd type="none" w="sm" len="sm"/>
          </a:ln>
        </p:spPr>
      </p:pic>
      <p:sp>
        <p:nvSpPr>
          <p:cNvPr id="95" name="Google Shape;95;p20"/>
          <p:cNvSpPr txBox="1"/>
          <p:nvPr/>
        </p:nvSpPr>
        <p:spPr>
          <a:xfrm>
            <a:off x="707700" y="722167"/>
            <a:ext cx="2682800" cy="47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467" kern="0">
                <a:solidFill>
                  <a:srgbClr val="340500"/>
                </a:solidFill>
                <a:latin typeface="DM Mono"/>
                <a:ea typeface="DM Mono"/>
                <a:cs typeface="DM Mono"/>
                <a:sym typeface="DM Mono"/>
              </a:rPr>
              <a:t>Our Team</a:t>
            </a:r>
            <a:endParaRPr sz="1467" kern="0">
              <a:solidFill>
                <a:srgbClr val="340500"/>
              </a:solidFill>
              <a:latin typeface="DM Mono"/>
              <a:ea typeface="DM Mono"/>
              <a:cs typeface="DM Mono"/>
              <a:sym typeface="DM Mono"/>
            </a:endParaRPr>
          </a:p>
        </p:txBody>
      </p:sp>
      <p:pic>
        <p:nvPicPr>
          <p:cNvPr id="96" name="Google Shape;96;p20"/>
          <p:cNvPicPr preferRelativeResize="0"/>
          <p:nvPr/>
        </p:nvPicPr>
        <p:blipFill>
          <a:blip r:embed="rId4">
            <a:alphaModFix/>
          </a:blip>
          <a:stretch>
            <a:fillRect/>
          </a:stretch>
        </p:blipFill>
        <p:spPr>
          <a:xfrm>
            <a:off x="10816134" y="304800"/>
            <a:ext cx="1093933" cy="212296"/>
          </a:xfrm>
          <a:prstGeom prst="rect">
            <a:avLst/>
          </a:prstGeom>
          <a:noFill/>
          <a:ln>
            <a:noFill/>
          </a:ln>
        </p:spPr>
      </p:pic>
      <p:pic>
        <p:nvPicPr>
          <p:cNvPr id="97" name="Google Shape;97;p20" title="Kylie.jpg"/>
          <p:cNvPicPr preferRelativeResize="0"/>
          <p:nvPr/>
        </p:nvPicPr>
        <p:blipFill rotWithShape="1">
          <a:blip r:embed="rId5">
            <a:alphaModFix/>
          </a:blip>
          <a:srcRect l="534" r="534"/>
          <a:stretch/>
        </p:blipFill>
        <p:spPr>
          <a:xfrm>
            <a:off x="727756" y="3332829"/>
            <a:ext cx="1362800" cy="1365600"/>
          </a:xfrm>
          <a:prstGeom prst="ellipse">
            <a:avLst/>
          </a:prstGeom>
          <a:noFill/>
          <a:ln w="28575" cap="flat" cmpd="sng">
            <a:solidFill>
              <a:schemeClr val="dk2"/>
            </a:solidFill>
            <a:prstDash val="solid"/>
            <a:round/>
            <a:headEnd type="none" w="sm" len="sm"/>
            <a:tailEnd type="none" w="sm" len="sm"/>
          </a:ln>
        </p:spPr>
      </p:pic>
      <p:sp>
        <p:nvSpPr>
          <p:cNvPr id="98" name="Google Shape;98;p20"/>
          <p:cNvSpPr txBox="1">
            <a:spLocks noGrp="1"/>
          </p:cNvSpPr>
          <p:nvPr>
            <p:ph type="subTitle" idx="4294967295"/>
          </p:nvPr>
        </p:nvSpPr>
        <p:spPr>
          <a:xfrm>
            <a:off x="2216856" y="4979400"/>
            <a:ext cx="3263600" cy="1695200"/>
          </a:xfrm>
          <a:prstGeom prst="rect">
            <a:avLst/>
          </a:prstGeom>
          <a:noFill/>
          <a:ln>
            <a:noFill/>
          </a:ln>
        </p:spPr>
        <p:txBody>
          <a:bodyPr spcFirstLastPara="1" wrap="square" lIns="121900" tIns="121900" rIns="121900" bIns="121900" anchor="t" anchorCtr="0">
            <a:noAutofit/>
          </a:bodyPr>
          <a:lstStyle/>
          <a:p>
            <a:pPr marL="0" indent="0">
              <a:lnSpc>
                <a:spcPct val="100000"/>
              </a:lnSpc>
              <a:buNone/>
            </a:pPr>
            <a:r>
              <a:rPr lang="en" sz="1467" b="1">
                <a:solidFill>
                  <a:srgbClr val="340500"/>
                </a:solidFill>
              </a:rPr>
              <a:t>Philip Huff</a:t>
            </a:r>
            <a:endParaRPr sz="1467" b="1">
              <a:solidFill>
                <a:srgbClr val="340500"/>
              </a:solidFill>
            </a:endParaRPr>
          </a:p>
          <a:p>
            <a:pPr marL="0" indent="0">
              <a:lnSpc>
                <a:spcPct val="100000"/>
              </a:lnSpc>
              <a:buNone/>
            </a:pPr>
            <a:r>
              <a:rPr lang="en" sz="1467">
                <a:solidFill>
                  <a:srgbClr val="340500"/>
                </a:solidFill>
              </a:rPr>
              <a:t>Ph.D., Chief Scientist &amp; Founder</a:t>
            </a:r>
            <a:endParaRPr sz="1467">
              <a:solidFill>
                <a:srgbClr val="340500"/>
              </a:solidFill>
            </a:endParaRPr>
          </a:p>
          <a:p>
            <a:pPr marL="0" indent="0">
              <a:lnSpc>
                <a:spcPct val="100000"/>
              </a:lnSpc>
              <a:buNone/>
            </a:pPr>
            <a:endParaRPr sz="1467">
              <a:solidFill>
                <a:srgbClr val="340500"/>
              </a:solidFill>
            </a:endParaRPr>
          </a:p>
          <a:p>
            <a:pPr marL="0" indent="0">
              <a:lnSpc>
                <a:spcPct val="100000"/>
              </a:lnSpc>
              <a:buNone/>
            </a:pPr>
            <a:r>
              <a:rPr lang="en" sz="1333">
                <a:solidFill>
                  <a:srgbClr val="340500"/>
                </a:solidFill>
              </a:rPr>
              <a:t>Professor at University of Arkansas, serves on international committees to advance the resilience of critical systems</a:t>
            </a:r>
            <a:endParaRPr sz="1333">
              <a:solidFill>
                <a:srgbClr val="340500"/>
              </a:solidFill>
            </a:endParaRPr>
          </a:p>
          <a:p>
            <a:pPr marL="0" indent="0">
              <a:lnSpc>
                <a:spcPct val="100000"/>
              </a:lnSpc>
              <a:buNone/>
            </a:pPr>
            <a:endParaRPr sz="1467">
              <a:solidFill>
                <a:srgbClr val="340500"/>
              </a:solidFill>
            </a:endParaRPr>
          </a:p>
        </p:txBody>
      </p:sp>
      <p:pic>
        <p:nvPicPr>
          <p:cNvPr id="99" name="Google Shape;99;p20" title="Philip.jpg"/>
          <p:cNvPicPr preferRelativeResize="0"/>
          <p:nvPr/>
        </p:nvPicPr>
        <p:blipFill rotWithShape="1">
          <a:blip r:embed="rId6">
            <a:alphaModFix/>
          </a:blip>
          <a:srcRect l="534" r="534"/>
          <a:stretch/>
        </p:blipFill>
        <p:spPr>
          <a:xfrm>
            <a:off x="727756" y="5175000"/>
            <a:ext cx="1362800" cy="1365600"/>
          </a:xfrm>
          <a:prstGeom prst="ellipse">
            <a:avLst/>
          </a:prstGeom>
          <a:noFill/>
          <a:ln w="28575" cap="flat" cmpd="sng">
            <a:solidFill>
              <a:schemeClr val="dk2"/>
            </a:solidFill>
            <a:prstDash val="solid"/>
            <a:round/>
            <a:headEnd type="none" w="sm" len="sm"/>
            <a:tailEnd type="none" w="sm" len="sm"/>
          </a:ln>
        </p:spPr>
      </p:pic>
      <p:sp>
        <p:nvSpPr>
          <p:cNvPr id="100" name="Google Shape;100;p20"/>
          <p:cNvSpPr/>
          <p:nvPr/>
        </p:nvSpPr>
        <p:spPr>
          <a:xfrm>
            <a:off x="6943567" y="1391235"/>
            <a:ext cx="4246000" cy="1695200"/>
          </a:xfrm>
          <a:prstGeom prst="roundRect">
            <a:avLst>
              <a:gd name="adj" fmla="val 10109"/>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01" name="Google Shape;101;p20"/>
          <p:cNvSpPr txBox="1">
            <a:spLocks noGrp="1"/>
          </p:cNvSpPr>
          <p:nvPr>
            <p:ph type="subTitle" idx="4294967295"/>
          </p:nvPr>
        </p:nvSpPr>
        <p:spPr>
          <a:xfrm>
            <a:off x="7988100" y="1420000"/>
            <a:ext cx="3201200" cy="1588400"/>
          </a:xfrm>
          <a:prstGeom prst="rect">
            <a:avLst/>
          </a:prstGeom>
          <a:noFill/>
          <a:ln>
            <a:noFill/>
          </a:ln>
        </p:spPr>
        <p:txBody>
          <a:bodyPr spcFirstLastPara="1" wrap="square" lIns="121900" tIns="121900" rIns="121900" bIns="121900" anchor="t" anchorCtr="0">
            <a:noAutofit/>
          </a:bodyPr>
          <a:lstStyle/>
          <a:p>
            <a:pPr marL="0" indent="0">
              <a:lnSpc>
                <a:spcPct val="100000"/>
              </a:lnSpc>
              <a:buNone/>
            </a:pPr>
            <a:r>
              <a:rPr lang="en" sz="1467" b="1">
                <a:solidFill>
                  <a:srgbClr val="340500"/>
                </a:solidFill>
              </a:rPr>
              <a:t>Thao Le-Vasicek</a:t>
            </a:r>
            <a:endParaRPr sz="1467" b="1">
              <a:solidFill>
                <a:srgbClr val="340500"/>
              </a:solidFill>
            </a:endParaRPr>
          </a:p>
          <a:p>
            <a:pPr marL="0" indent="0">
              <a:lnSpc>
                <a:spcPct val="100000"/>
              </a:lnSpc>
              <a:buNone/>
            </a:pPr>
            <a:r>
              <a:rPr lang="en" sz="1467">
                <a:solidFill>
                  <a:srgbClr val="340500"/>
                </a:solidFill>
              </a:rPr>
              <a:t>VP of Operations</a:t>
            </a:r>
            <a:endParaRPr sz="1467">
              <a:solidFill>
                <a:srgbClr val="340500"/>
              </a:solidFill>
            </a:endParaRPr>
          </a:p>
          <a:p>
            <a:pPr marL="0" indent="0">
              <a:lnSpc>
                <a:spcPct val="100000"/>
              </a:lnSpc>
              <a:buNone/>
            </a:pPr>
            <a:endParaRPr sz="1467">
              <a:solidFill>
                <a:srgbClr val="340500"/>
              </a:solidFill>
            </a:endParaRPr>
          </a:p>
          <a:p>
            <a:pPr marL="0" indent="0">
              <a:lnSpc>
                <a:spcPct val="100000"/>
              </a:lnSpc>
              <a:buNone/>
            </a:pPr>
            <a:r>
              <a:rPr lang="en" sz="1333">
                <a:solidFill>
                  <a:srgbClr val="340500"/>
                </a:solidFill>
              </a:rPr>
              <a:t>Manages finances, human resources, and legal matters</a:t>
            </a:r>
            <a:endParaRPr sz="1333">
              <a:solidFill>
                <a:srgbClr val="340500"/>
              </a:solidFill>
            </a:endParaRPr>
          </a:p>
        </p:txBody>
      </p:sp>
      <p:sp>
        <p:nvSpPr>
          <p:cNvPr id="102" name="Google Shape;102;p20"/>
          <p:cNvSpPr/>
          <p:nvPr/>
        </p:nvSpPr>
        <p:spPr>
          <a:xfrm>
            <a:off x="6943567" y="3185319"/>
            <a:ext cx="4246000" cy="1695200"/>
          </a:xfrm>
          <a:prstGeom prst="roundRect">
            <a:avLst>
              <a:gd name="adj" fmla="val 10109"/>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03" name="Google Shape;103;p20"/>
          <p:cNvSpPr txBox="1">
            <a:spLocks noGrp="1"/>
          </p:cNvSpPr>
          <p:nvPr>
            <p:ph type="subTitle" idx="4294967295"/>
          </p:nvPr>
        </p:nvSpPr>
        <p:spPr>
          <a:xfrm>
            <a:off x="7988100" y="3214084"/>
            <a:ext cx="3201200" cy="1588400"/>
          </a:xfrm>
          <a:prstGeom prst="rect">
            <a:avLst/>
          </a:prstGeom>
          <a:noFill/>
          <a:ln>
            <a:noFill/>
          </a:ln>
        </p:spPr>
        <p:txBody>
          <a:bodyPr spcFirstLastPara="1" wrap="square" lIns="121900" tIns="121900" rIns="121900" bIns="121900" anchor="t" anchorCtr="0">
            <a:noAutofit/>
          </a:bodyPr>
          <a:lstStyle/>
          <a:p>
            <a:pPr marL="0" indent="0">
              <a:lnSpc>
                <a:spcPct val="100000"/>
              </a:lnSpc>
              <a:buNone/>
            </a:pPr>
            <a:r>
              <a:rPr lang="en" sz="1467" b="1">
                <a:solidFill>
                  <a:srgbClr val="340500"/>
                </a:solidFill>
              </a:rPr>
              <a:t>Rebecca Black</a:t>
            </a:r>
            <a:endParaRPr sz="1467" b="1">
              <a:solidFill>
                <a:srgbClr val="340500"/>
              </a:solidFill>
            </a:endParaRPr>
          </a:p>
          <a:p>
            <a:pPr marL="0" indent="0">
              <a:lnSpc>
                <a:spcPct val="100000"/>
              </a:lnSpc>
              <a:buNone/>
            </a:pPr>
            <a:r>
              <a:rPr lang="en" sz="1467">
                <a:solidFill>
                  <a:srgbClr val="340500"/>
                </a:solidFill>
              </a:rPr>
              <a:t>Marketing Contractor</a:t>
            </a:r>
            <a:endParaRPr sz="1467">
              <a:solidFill>
                <a:srgbClr val="340500"/>
              </a:solidFill>
            </a:endParaRPr>
          </a:p>
          <a:p>
            <a:pPr marL="0" indent="0">
              <a:lnSpc>
                <a:spcPct val="100000"/>
              </a:lnSpc>
              <a:buNone/>
            </a:pPr>
            <a:endParaRPr sz="1467">
              <a:solidFill>
                <a:srgbClr val="340500"/>
              </a:solidFill>
            </a:endParaRPr>
          </a:p>
          <a:p>
            <a:pPr marL="0" indent="0">
              <a:lnSpc>
                <a:spcPct val="100000"/>
              </a:lnSpc>
              <a:buNone/>
            </a:pPr>
            <a:r>
              <a:rPr lang="en" sz="1333">
                <a:solidFill>
                  <a:srgbClr val="340500"/>
                </a:solidFill>
              </a:rPr>
              <a:t>Local expert; focus on branding, marketing strategy, and content creation</a:t>
            </a:r>
            <a:endParaRPr sz="1333">
              <a:solidFill>
                <a:srgbClr val="340500"/>
              </a:solidFill>
            </a:endParaRPr>
          </a:p>
        </p:txBody>
      </p:sp>
      <p:sp>
        <p:nvSpPr>
          <p:cNvPr id="104" name="Google Shape;104;p20"/>
          <p:cNvSpPr/>
          <p:nvPr/>
        </p:nvSpPr>
        <p:spPr>
          <a:xfrm>
            <a:off x="6943567" y="4979401"/>
            <a:ext cx="4246000" cy="1695200"/>
          </a:xfrm>
          <a:prstGeom prst="roundRect">
            <a:avLst>
              <a:gd name="adj" fmla="val 10109"/>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05" name="Google Shape;105;p20"/>
          <p:cNvSpPr txBox="1">
            <a:spLocks noGrp="1"/>
          </p:cNvSpPr>
          <p:nvPr>
            <p:ph type="subTitle" idx="4294967295"/>
          </p:nvPr>
        </p:nvSpPr>
        <p:spPr>
          <a:xfrm>
            <a:off x="7988100" y="5008167"/>
            <a:ext cx="3201200" cy="1588400"/>
          </a:xfrm>
          <a:prstGeom prst="rect">
            <a:avLst/>
          </a:prstGeom>
          <a:noFill/>
          <a:ln>
            <a:noFill/>
          </a:ln>
        </p:spPr>
        <p:txBody>
          <a:bodyPr spcFirstLastPara="1" wrap="square" lIns="121900" tIns="121900" rIns="121900" bIns="121900" anchor="t" anchorCtr="0">
            <a:noAutofit/>
          </a:bodyPr>
          <a:lstStyle/>
          <a:p>
            <a:pPr marL="0" indent="0">
              <a:lnSpc>
                <a:spcPct val="100000"/>
              </a:lnSpc>
              <a:buNone/>
            </a:pPr>
            <a:r>
              <a:rPr lang="en" sz="1467" b="1">
                <a:solidFill>
                  <a:srgbClr val="340500"/>
                </a:solidFill>
              </a:rPr>
              <a:t>Danielle Chaney</a:t>
            </a:r>
            <a:endParaRPr sz="1467" b="1">
              <a:solidFill>
                <a:srgbClr val="340500"/>
              </a:solidFill>
            </a:endParaRPr>
          </a:p>
          <a:p>
            <a:pPr marL="0" indent="0">
              <a:lnSpc>
                <a:spcPct val="100000"/>
              </a:lnSpc>
              <a:buNone/>
            </a:pPr>
            <a:r>
              <a:rPr lang="en" sz="1467">
                <a:solidFill>
                  <a:srgbClr val="340500"/>
                </a:solidFill>
              </a:rPr>
              <a:t>Partner Channel Manager</a:t>
            </a:r>
            <a:endParaRPr sz="1467">
              <a:solidFill>
                <a:srgbClr val="340500"/>
              </a:solidFill>
            </a:endParaRPr>
          </a:p>
          <a:p>
            <a:pPr marL="0" indent="0">
              <a:lnSpc>
                <a:spcPct val="100000"/>
              </a:lnSpc>
              <a:buNone/>
            </a:pPr>
            <a:endParaRPr sz="1467">
              <a:solidFill>
                <a:srgbClr val="340500"/>
              </a:solidFill>
            </a:endParaRPr>
          </a:p>
          <a:p>
            <a:pPr marL="0" indent="0">
              <a:lnSpc>
                <a:spcPct val="100000"/>
              </a:lnSpc>
              <a:buNone/>
            </a:pPr>
            <a:r>
              <a:rPr lang="en" sz="1333">
                <a:solidFill>
                  <a:srgbClr val="340500"/>
                </a:solidFill>
              </a:rPr>
              <a:t>Manages relationships and operations for all partnerships</a:t>
            </a:r>
            <a:endParaRPr sz="1333">
              <a:solidFill>
                <a:srgbClr val="340500"/>
              </a:solidFill>
            </a:endParaRPr>
          </a:p>
        </p:txBody>
      </p:sp>
      <p:pic>
        <p:nvPicPr>
          <p:cNvPr id="106" name="Google Shape;106;p20"/>
          <p:cNvPicPr preferRelativeResize="0"/>
          <p:nvPr/>
        </p:nvPicPr>
        <p:blipFill>
          <a:blip r:embed="rId7">
            <a:alphaModFix/>
          </a:blip>
          <a:stretch>
            <a:fillRect/>
          </a:stretch>
        </p:blipFill>
        <p:spPr>
          <a:xfrm>
            <a:off x="6269800" y="3351517"/>
            <a:ext cx="1362800" cy="1362800"/>
          </a:xfrm>
          <a:prstGeom prst="ellipse">
            <a:avLst/>
          </a:prstGeom>
          <a:noFill/>
          <a:ln w="28575" cap="flat" cmpd="sng">
            <a:solidFill>
              <a:schemeClr val="dk2"/>
            </a:solidFill>
            <a:prstDash val="solid"/>
            <a:round/>
            <a:headEnd type="none" w="sm" len="sm"/>
            <a:tailEnd type="none" w="sm" len="sm"/>
          </a:ln>
        </p:spPr>
      </p:pic>
      <p:pic>
        <p:nvPicPr>
          <p:cNvPr id="107" name="Google Shape;107;p20"/>
          <p:cNvPicPr preferRelativeResize="0"/>
          <p:nvPr/>
        </p:nvPicPr>
        <p:blipFill>
          <a:blip r:embed="rId8">
            <a:alphaModFix/>
          </a:blip>
          <a:stretch>
            <a:fillRect/>
          </a:stretch>
        </p:blipFill>
        <p:spPr>
          <a:xfrm>
            <a:off x="6269800" y="1532800"/>
            <a:ext cx="1362800" cy="1362800"/>
          </a:xfrm>
          <a:prstGeom prst="ellipse">
            <a:avLst/>
          </a:prstGeom>
          <a:noFill/>
          <a:ln w="28575" cap="flat" cmpd="sng">
            <a:solidFill>
              <a:schemeClr val="dk2"/>
            </a:solidFill>
            <a:prstDash val="solid"/>
            <a:round/>
            <a:headEnd type="none" w="sm" len="sm"/>
            <a:tailEnd type="none" w="sm" len="sm"/>
          </a:ln>
        </p:spPr>
      </p:pic>
      <p:pic>
        <p:nvPicPr>
          <p:cNvPr id="108" name="Google Shape;108;p20"/>
          <p:cNvPicPr preferRelativeResize="0"/>
          <p:nvPr/>
        </p:nvPicPr>
        <p:blipFill>
          <a:blip r:embed="rId9">
            <a:alphaModFix/>
          </a:blip>
          <a:stretch>
            <a:fillRect/>
          </a:stretch>
        </p:blipFill>
        <p:spPr>
          <a:xfrm>
            <a:off x="6185084" y="5170267"/>
            <a:ext cx="1365600" cy="1365600"/>
          </a:xfrm>
          <a:prstGeom prst="ellipse">
            <a:avLst/>
          </a:prstGeom>
          <a:noFill/>
          <a:ln w="28575"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2"/>
        <p:cNvGrpSpPr/>
        <p:nvPr/>
      </p:nvGrpSpPr>
      <p:grpSpPr>
        <a:xfrm>
          <a:off x="0" y="0"/>
          <a:ext cx="0" cy="0"/>
          <a:chOff x="0" y="0"/>
          <a:chExt cx="0" cy="0"/>
        </a:xfrm>
      </p:grpSpPr>
      <p:sp>
        <p:nvSpPr>
          <p:cNvPr id="113" name="Google Shape;113;p21"/>
          <p:cNvSpPr txBox="1">
            <a:spLocks noGrp="1"/>
          </p:cNvSpPr>
          <p:nvPr>
            <p:ph type="subTitle" idx="4294967295"/>
          </p:nvPr>
        </p:nvSpPr>
        <p:spPr>
          <a:xfrm>
            <a:off x="707700" y="722167"/>
            <a:ext cx="3804000" cy="477600"/>
          </a:xfrm>
          <a:prstGeom prst="rect">
            <a:avLst/>
          </a:prstGeom>
          <a:noFill/>
          <a:ln>
            <a:noFill/>
          </a:ln>
        </p:spPr>
        <p:txBody>
          <a:bodyPr spcFirstLastPara="1" wrap="square" lIns="121900" tIns="121900" rIns="121900" bIns="121900" anchor="t" anchorCtr="0">
            <a:noAutofit/>
          </a:bodyPr>
          <a:lstStyle/>
          <a:p>
            <a:pPr marL="0" indent="0">
              <a:lnSpc>
                <a:spcPct val="100000"/>
              </a:lnSpc>
              <a:buNone/>
            </a:pPr>
            <a:r>
              <a:rPr lang="en" sz="1467">
                <a:solidFill>
                  <a:srgbClr val="340500"/>
                </a:solidFill>
                <a:latin typeface="DM Mono"/>
                <a:ea typeface="DM Mono"/>
                <a:cs typeface="DM Mono"/>
                <a:sym typeface="DM Mono"/>
              </a:rPr>
              <a:t>The Story of Bastazo</a:t>
            </a:r>
            <a:endParaRPr sz="1467">
              <a:solidFill>
                <a:srgbClr val="340500"/>
              </a:solidFill>
              <a:latin typeface="DM Mono"/>
              <a:ea typeface="DM Mono"/>
              <a:cs typeface="DM Mono"/>
              <a:sym typeface="DM Mono"/>
            </a:endParaRPr>
          </a:p>
        </p:txBody>
      </p:sp>
      <p:sp>
        <p:nvSpPr>
          <p:cNvPr id="114" name="Google Shape;114;p21"/>
          <p:cNvSpPr/>
          <p:nvPr/>
        </p:nvSpPr>
        <p:spPr>
          <a:xfrm>
            <a:off x="707700" y="784600"/>
            <a:ext cx="2529600" cy="356800"/>
          </a:xfrm>
          <a:prstGeom prst="roundRect">
            <a:avLst>
              <a:gd name="adj" fmla="val 500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15" name="Google Shape;115;p21"/>
          <p:cNvSpPr txBox="1">
            <a:spLocks noGrp="1"/>
          </p:cNvSpPr>
          <p:nvPr>
            <p:ph type="sldNum" idx="12"/>
          </p:nvPr>
        </p:nvSpPr>
        <p:spPr>
          <a:xfrm>
            <a:off x="11645216" y="6319233"/>
            <a:ext cx="546800" cy="524800"/>
          </a:xfrm>
          <a:prstGeom prst="rect">
            <a:avLst/>
          </a:prstGeom>
        </p:spPr>
        <p:txBody>
          <a:bodyPr spcFirstLastPara="1" wrap="square" lIns="121900" tIns="121900" rIns="121900" bIns="121900" anchor="ctr" anchorCtr="0">
            <a:noAutofit/>
          </a:bodyPr>
          <a:lstStyle/>
          <a:p>
            <a:pPr defTabSz="1219170"/>
            <a:fld id="{00000000-1234-1234-1234-123412341234}" type="slidenum">
              <a:rPr lang="en" b="0" kern="0"/>
              <a:pPr defTabSz="1219170"/>
              <a:t>9</a:t>
            </a:fld>
            <a:endParaRPr b="0" kern="0"/>
          </a:p>
        </p:txBody>
      </p:sp>
      <p:sp>
        <p:nvSpPr>
          <p:cNvPr id="116" name="Google Shape;116;p21"/>
          <p:cNvSpPr txBox="1">
            <a:spLocks noGrp="1"/>
          </p:cNvSpPr>
          <p:nvPr>
            <p:ph type="subTitle" idx="4294967295"/>
          </p:nvPr>
        </p:nvSpPr>
        <p:spPr>
          <a:xfrm>
            <a:off x="707700" y="1605965"/>
            <a:ext cx="10653600" cy="2136400"/>
          </a:xfrm>
          <a:prstGeom prst="rect">
            <a:avLst/>
          </a:prstGeom>
          <a:noFill/>
          <a:ln>
            <a:noFill/>
          </a:ln>
        </p:spPr>
        <p:txBody>
          <a:bodyPr spcFirstLastPara="1" wrap="square" lIns="121900" tIns="121900" rIns="121900" bIns="121900" anchor="t" anchorCtr="0">
            <a:noAutofit/>
          </a:bodyPr>
          <a:lstStyle/>
          <a:p>
            <a:pPr marL="0" indent="0" algn="ctr">
              <a:buNone/>
            </a:pPr>
            <a:r>
              <a:rPr lang="en" sz="1733">
                <a:solidFill>
                  <a:srgbClr val="595959"/>
                </a:solidFill>
              </a:rPr>
              <a:t>Bastazo, meaning “</a:t>
            </a:r>
            <a:r>
              <a:rPr lang="en" sz="1733" b="1">
                <a:solidFill>
                  <a:srgbClr val="595959"/>
                </a:solidFill>
              </a:rPr>
              <a:t>to carry the burden</a:t>
            </a:r>
            <a:r>
              <a:rPr lang="en" sz="1733">
                <a:solidFill>
                  <a:srgbClr val="595959"/>
                </a:solidFill>
              </a:rPr>
              <a:t>,” was </a:t>
            </a:r>
            <a:r>
              <a:rPr lang="en" sz="1733" b="1">
                <a:solidFill>
                  <a:srgbClr val="595959"/>
                </a:solidFill>
              </a:rPr>
              <a:t>founded in 2020</a:t>
            </a:r>
            <a:r>
              <a:rPr lang="en" sz="1733">
                <a:solidFill>
                  <a:srgbClr val="595959"/>
                </a:solidFill>
              </a:rPr>
              <a:t> by a group of professors at the University of Arkansas and the University of Arkansas at Little Rock, in </a:t>
            </a:r>
            <a:r>
              <a:rPr lang="en" sz="1733" b="1">
                <a:solidFill>
                  <a:srgbClr val="595959"/>
                </a:solidFill>
              </a:rPr>
              <a:t>partnership with the DoE</a:t>
            </a:r>
            <a:r>
              <a:rPr lang="en" sz="1733">
                <a:solidFill>
                  <a:srgbClr val="595959"/>
                </a:solidFill>
              </a:rPr>
              <a:t>. </a:t>
            </a:r>
            <a:endParaRPr sz="1733">
              <a:solidFill>
                <a:srgbClr val="595959"/>
              </a:solidFill>
            </a:endParaRPr>
          </a:p>
          <a:p>
            <a:pPr marL="0" indent="0" algn="ctr">
              <a:spcBef>
                <a:spcPts val="1600"/>
              </a:spcBef>
              <a:buNone/>
            </a:pPr>
            <a:r>
              <a:rPr lang="en" sz="1733">
                <a:solidFill>
                  <a:srgbClr val="595959"/>
                </a:solidFill>
              </a:rPr>
              <a:t>Originally a research project, the work evolved to meet a </a:t>
            </a:r>
            <a:r>
              <a:rPr lang="en" sz="1733" b="1">
                <a:solidFill>
                  <a:srgbClr val="595959"/>
                </a:solidFill>
              </a:rPr>
              <a:t>critical industry need</a:t>
            </a:r>
            <a:r>
              <a:rPr lang="en" sz="1733">
                <a:solidFill>
                  <a:srgbClr val="595959"/>
                </a:solidFill>
              </a:rPr>
              <a:t>. </a:t>
            </a:r>
            <a:endParaRPr sz="1733">
              <a:solidFill>
                <a:srgbClr val="595959"/>
              </a:solidFill>
            </a:endParaRPr>
          </a:p>
          <a:p>
            <a:pPr marL="0" indent="0" algn="ctr">
              <a:spcBef>
                <a:spcPts val="1600"/>
              </a:spcBef>
              <a:spcAft>
                <a:spcPts val="1600"/>
              </a:spcAft>
              <a:buNone/>
            </a:pPr>
            <a:r>
              <a:rPr lang="en" sz="1733">
                <a:solidFill>
                  <a:srgbClr val="595959"/>
                </a:solidFill>
              </a:rPr>
              <a:t>It has since been </a:t>
            </a:r>
            <a:r>
              <a:rPr lang="en" sz="1733" b="1">
                <a:solidFill>
                  <a:srgbClr val="595959"/>
                </a:solidFill>
              </a:rPr>
              <a:t>commercialized</a:t>
            </a:r>
            <a:r>
              <a:rPr lang="en" sz="1733">
                <a:solidFill>
                  <a:srgbClr val="595959"/>
                </a:solidFill>
              </a:rPr>
              <a:t> and expanded into a </a:t>
            </a:r>
            <a:r>
              <a:rPr lang="en" sz="1733" b="1">
                <a:solidFill>
                  <a:srgbClr val="595959"/>
                </a:solidFill>
              </a:rPr>
              <a:t>ten-person company </a:t>
            </a:r>
            <a:r>
              <a:rPr lang="en" sz="1733">
                <a:solidFill>
                  <a:srgbClr val="595959"/>
                </a:solidFill>
              </a:rPr>
              <a:t>whose Arkansas-rooted team helped shape the core of the Bastazo platform.</a:t>
            </a:r>
            <a:endParaRPr sz="1733">
              <a:solidFill>
                <a:srgbClr val="595959"/>
              </a:solidFill>
            </a:endParaRPr>
          </a:p>
        </p:txBody>
      </p:sp>
      <p:sp>
        <p:nvSpPr>
          <p:cNvPr id="117" name="Google Shape;117;p21"/>
          <p:cNvSpPr txBox="1">
            <a:spLocks noGrp="1"/>
          </p:cNvSpPr>
          <p:nvPr>
            <p:ph type="subTitle" idx="4294967295"/>
          </p:nvPr>
        </p:nvSpPr>
        <p:spPr>
          <a:xfrm>
            <a:off x="9022271" y="6387233"/>
            <a:ext cx="2727200" cy="388800"/>
          </a:xfrm>
          <a:prstGeom prst="rect">
            <a:avLst/>
          </a:prstGeom>
          <a:noFill/>
          <a:ln>
            <a:noFill/>
          </a:ln>
        </p:spPr>
        <p:txBody>
          <a:bodyPr spcFirstLastPara="1" wrap="square" lIns="121900" tIns="121900" rIns="121900" bIns="121900" anchor="t" anchorCtr="0">
            <a:noAutofit/>
          </a:bodyPr>
          <a:lstStyle/>
          <a:p>
            <a:pPr marL="0" indent="0" algn="r">
              <a:lnSpc>
                <a:spcPct val="100000"/>
              </a:lnSpc>
              <a:buNone/>
            </a:pPr>
            <a:r>
              <a:rPr lang="en" sz="1067">
                <a:solidFill>
                  <a:srgbClr val="B7B7B7"/>
                </a:solidFill>
                <a:latin typeface="Sora ExtraLight"/>
                <a:ea typeface="Sora ExtraLight"/>
                <a:cs typeface="Sora ExtraLight"/>
                <a:sym typeface="Sora ExtraLight"/>
              </a:rPr>
              <a:t>Confidential – Do Not Share</a:t>
            </a:r>
            <a:endParaRPr sz="1067">
              <a:solidFill>
                <a:srgbClr val="B7B7B7"/>
              </a:solidFill>
              <a:latin typeface="Sora ExtraLight"/>
              <a:ea typeface="Sora ExtraLight"/>
              <a:cs typeface="Sora ExtraLight"/>
              <a:sym typeface="Sora ExtraLight"/>
            </a:endParaRPr>
          </a:p>
          <a:p>
            <a:pPr marL="0" indent="0" algn="r">
              <a:lnSpc>
                <a:spcPct val="100000"/>
              </a:lnSpc>
              <a:buNone/>
            </a:pPr>
            <a:endParaRPr sz="1600">
              <a:solidFill>
                <a:srgbClr val="B7B7B7"/>
              </a:solidFill>
              <a:latin typeface="Bricolage Grotesque"/>
              <a:ea typeface="Bricolage Grotesque"/>
              <a:cs typeface="Bricolage Grotesque"/>
              <a:sym typeface="Bricolage Grotesque"/>
            </a:endParaRPr>
          </a:p>
        </p:txBody>
      </p:sp>
      <p:pic>
        <p:nvPicPr>
          <p:cNvPr id="118" name="Google Shape;118;p21"/>
          <p:cNvPicPr preferRelativeResize="0"/>
          <p:nvPr/>
        </p:nvPicPr>
        <p:blipFill>
          <a:blip r:embed="rId3">
            <a:alphaModFix/>
          </a:blip>
          <a:stretch>
            <a:fillRect/>
          </a:stretch>
        </p:blipFill>
        <p:spPr>
          <a:xfrm>
            <a:off x="10816134" y="304800"/>
            <a:ext cx="1093933" cy="212296"/>
          </a:xfrm>
          <a:prstGeom prst="rect">
            <a:avLst/>
          </a:prstGeom>
          <a:noFill/>
          <a:ln>
            <a:noFill/>
          </a:ln>
        </p:spPr>
      </p:pic>
      <p:sp>
        <p:nvSpPr>
          <p:cNvPr id="119" name="Google Shape;119;p21"/>
          <p:cNvSpPr txBox="1">
            <a:spLocks noGrp="1"/>
          </p:cNvSpPr>
          <p:nvPr>
            <p:ph type="subTitle" idx="4294967295"/>
          </p:nvPr>
        </p:nvSpPr>
        <p:spPr>
          <a:xfrm>
            <a:off x="8588965" y="4831244"/>
            <a:ext cx="1616400" cy="1036400"/>
          </a:xfrm>
          <a:prstGeom prst="rect">
            <a:avLst/>
          </a:prstGeom>
          <a:noFill/>
          <a:ln>
            <a:noFill/>
          </a:ln>
        </p:spPr>
        <p:txBody>
          <a:bodyPr spcFirstLastPara="1" wrap="square" lIns="121900" tIns="121900" rIns="121900" bIns="121900" anchor="t" anchorCtr="0">
            <a:noAutofit/>
          </a:bodyPr>
          <a:lstStyle/>
          <a:p>
            <a:pPr marL="0" indent="0" algn="ctr">
              <a:spcAft>
                <a:spcPts val="1600"/>
              </a:spcAft>
              <a:buNone/>
            </a:pPr>
            <a:r>
              <a:rPr lang="en" sz="1333" b="1">
                <a:solidFill>
                  <a:srgbClr val="595959"/>
                </a:solidFill>
              </a:rPr>
              <a:t>February 2025</a:t>
            </a:r>
            <a:br>
              <a:rPr lang="en" sz="1333">
                <a:solidFill>
                  <a:srgbClr val="595959"/>
                </a:solidFill>
              </a:rPr>
            </a:br>
            <a:r>
              <a:rPr lang="en" sz="1333">
                <a:solidFill>
                  <a:srgbClr val="595959"/>
                </a:solidFill>
              </a:rPr>
              <a:t>Official Bastazo Platform Launch</a:t>
            </a:r>
            <a:endParaRPr sz="1333">
              <a:solidFill>
                <a:srgbClr val="595959"/>
              </a:solidFill>
            </a:endParaRPr>
          </a:p>
        </p:txBody>
      </p:sp>
      <p:sp>
        <p:nvSpPr>
          <p:cNvPr id="120" name="Google Shape;120;p21"/>
          <p:cNvSpPr txBox="1">
            <a:spLocks noGrp="1"/>
          </p:cNvSpPr>
          <p:nvPr>
            <p:ph type="subTitle" idx="4294967295"/>
          </p:nvPr>
        </p:nvSpPr>
        <p:spPr>
          <a:xfrm>
            <a:off x="86265" y="4831244"/>
            <a:ext cx="1616400" cy="1895200"/>
          </a:xfrm>
          <a:prstGeom prst="rect">
            <a:avLst/>
          </a:prstGeom>
          <a:noFill/>
          <a:ln>
            <a:noFill/>
          </a:ln>
        </p:spPr>
        <p:txBody>
          <a:bodyPr spcFirstLastPara="1" wrap="square" lIns="121900" tIns="121900" rIns="121900" bIns="121900" anchor="t" anchorCtr="0">
            <a:noAutofit/>
          </a:bodyPr>
          <a:lstStyle/>
          <a:p>
            <a:pPr marL="0" indent="0" algn="ctr">
              <a:spcAft>
                <a:spcPts val="1600"/>
              </a:spcAft>
              <a:buNone/>
            </a:pPr>
            <a:r>
              <a:rPr lang="en" sz="1333" b="1">
                <a:solidFill>
                  <a:srgbClr val="595959"/>
                </a:solidFill>
              </a:rPr>
              <a:t>2020</a:t>
            </a:r>
            <a:br>
              <a:rPr lang="en" sz="1333">
                <a:solidFill>
                  <a:srgbClr val="595959"/>
                </a:solidFill>
              </a:rPr>
            </a:br>
            <a:r>
              <a:rPr lang="en" sz="1333">
                <a:solidFill>
                  <a:srgbClr val="595959"/>
                </a:solidFill>
              </a:rPr>
              <a:t>Bastazo Founded by Alan Mantooth, Jia Di, Philip Huff, Qinghua Li</a:t>
            </a:r>
            <a:endParaRPr sz="1333">
              <a:solidFill>
                <a:srgbClr val="595959"/>
              </a:solidFill>
            </a:endParaRPr>
          </a:p>
        </p:txBody>
      </p:sp>
      <p:sp>
        <p:nvSpPr>
          <p:cNvPr id="121" name="Google Shape;121;p21"/>
          <p:cNvSpPr txBox="1">
            <a:spLocks noGrp="1"/>
          </p:cNvSpPr>
          <p:nvPr>
            <p:ph type="subTitle" idx="4294967295"/>
          </p:nvPr>
        </p:nvSpPr>
        <p:spPr>
          <a:xfrm>
            <a:off x="3405333" y="4831244"/>
            <a:ext cx="1616400" cy="1300800"/>
          </a:xfrm>
          <a:prstGeom prst="rect">
            <a:avLst/>
          </a:prstGeom>
          <a:noFill/>
          <a:ln>
            <a:noFill/>
          </a:ln>
        </p:spPr>
        <p:txBody>
          <a:bodyPr spcFirstLastPara="1" wrap="square" lIns="121900" tIns="121900" rIns="121900" bIns="121900" anchor="t" anchorCtr="0">
            <a:noAutofit/>
          </a:bodyPr>
          <a:lstStyle/>
          <a:p>
            <a:pPr marL="0" indent="0" algn="ctr">
              <a:spcAft>
                <a:spcPts val="1600"/>
              </a:spcAft>
              <a:buNone/>
            </a:pPr>
            <a:r>
              <a:rPr lang="en" sz="1333" b="1">
                <a:solidFill>
                  <a:srgbClr val="595959"/>
                </a:solidFill>
              </a:rPr>
              <a:t>August 2023</a:t>
            </a:r>
            <a:br>
              <a:rPr lang="en" sz="1333">
                <a:solidFill>
                  <a:srgbClr val="595959"/>
                </a:solidFill>
              </a:rPr>
            </a:br>
            <a:r>
              <a:rPr lang="en" sz="1333">
                <a:solidFill>
                  <a:srgbClr val="595959"/>
                </a:solidFill>
              </a:rPr>
              <a:t>$2.2 M BIRD Grant with Salvador Technologies</a:t>
            </a:r>
            <a:endParaRPr sz="1333">
              <a:solidFill>
                <a:srgbClr val="595959"/>
              </a:solidFill>
            </a:endParaRPr>
          </a:p>
        </p:txBody>
      </p:sp>
      <p:sp>
        <p:nvSpPr>
          <p:cNvPr id="122" name="Google Shape;122;p21"/>
          <p:cNvSpPr txBox="1">
            <a:spLocks noGrp="1"/>
          </p:cNvSpPr>
          <p:nvPr>
            <p:ph type="subTitle" idx="4294967295"/>
          </p:nvPr>
        </p:nvSpPr>
        <p:spPr>
          <a:xfrm>
            <a:off x="5146800" y="4831244"/>
            <a:ext cx="1616400" cy="1300800"/>
          </a:xfrm>
          <a:prstGeom prst="rect">
            <a:avLst/>
          </a:prstGeom>
          <a:noFill/>
          <a:ln>
            <a:noFill/>
          </a:ln>
        </p:spPr>
        <p:txBody>
          <a:bodyPr spcFirstLastPara="1" wrap="square" lIns="121900" tIns="121900" rIns="121900" bIns="121900" anchor="t" anchorCtr="0">
            <a:noAutofit/>
          </a:bodyPr>
          <a:lstStyle/>
          <a:p>
            <a:pPr marL="0" indent="0" algn="ctr">
              <a:spcAft>
                <a:spcPts val="1600"/>
              </a:spcAft>
              <a:buNone/>
            </a:pPr>
            <a:r>
              <a:rPr lang="en" sz="1333" b="1">
                <a:solidFill>
                  <a:srgbClr val="595959"/>
                </a:solidFill>
              </a:rPr>
              <a:t>Summer 2024</a:t>
            </a:r>
            <a:br>
              <a:rPr lang="en" sz="1333">
                <a:solidFill>
                  <a:srgbClr val="595959"/>
                </a:solidFill>
              </a:rPr>
            </a:br>
            <a:r>
              <a:rPr lang="en" sz="1333">
                <a:solidFill>
                  <a:srgbClr val="595959"/>
                </a:solidFill>
              </a:rPr>
              <a:t>Fuel </a:t>
            </a:r>
            <a:br>
              <a:rPr lang="en" sz="1333">
                <a:solidFill>
                  <a:srgbClr val="595959"/>
                </a:solidFill>
              </a:rPr>
            </a:br>
            <a:r>
              <a:rPr lang="en" sz="1333">
                <a:solidFill>
                  <a:srgbClr val="595959"/>
                </a:solidFill>
              </a:rPr>
              <a:t>Accelerator</a:t>
            </a:r>
            <a:endParaRPr sz="1333">
              <a:solidFill>
                <a:srgbClr val="595959"/>
              </a:solidFill>
            </a:endParaRPr>
          </a:p>
        </p:txBody>
      </p:sp>
      <p:sp>
        <p:nvSpPr>
          <p:cNvPr id="123" name="Google Shape;123;p21"/>
          <p:cNvSpPr txBox="1">
            <a:spLocks noGrp="1"/>
          </p:cNvSpPr>
          <p:nvPr>
            <p:ph type="subTitle" idx="4294967295"/>
          </p:nvPr>
        </p:nvSpPr>
        <p:spPr>
          <a:xfrm>
            <a:off x="1702683" y="4831244"/>
            <a:ext cx="1616400" cy="1300800"/>
          </a:xfrm>
          <a:prstGeom prst="rect">
            <a:avLst/>
          </a:prstGeom>
          <a:noFill/>
          <a:ln>
            <a:noFill/>
          </a:ln>
        </p:spPr>
        <p:txBody>
          <a:bodyPr spcFirstLastPara="1" wrap="square" lIns="121900" tIns="121900" rIns="121900" bIns="121900" anchor="t" anchorCtr="0">
            <a:noAutofit/>
          </a:bodyPr>
          <a:lstStyle/>
          <a:p>
            <a:pPr marL="0" indent="0" algn="ctr">
              <a:spcAft>
                <a:spcPts val="1600"/>
              </a:spcAft>
              <a:buNone/>
            </a:pPr>
            <a:r>
              <a:rPr lang="en" sz="1333" b="1">
                <a:solidFill>
                  <a:srgbClr val="595959"/>
                </a:solidFill>
              </a:rPr>
              <a:t>July 2023</a:t>
            </a:r>
            <a:br>
              <a:rPr lang="en" sz="1333">
                <a:solidFill>
                  <a:srgbClr val="595959"/>
                </a:solidFill>
              </a:rPr>
            </a:br>
            <a:r>
              <a:rPr lang="en" sz="1333" u="sng">
                <a:solidFill>
                  <a:schemeClr val="hlink"/>
                </a:solidFill>
                <a:hlinkClick r:id="rId4"/>
              </a:rPr>
              <a:t>Launched First Product</a:t>
            </a:r>
            <a:endParaRPr sz="1333">
              <a:solidFill>
                <a:srgbClr val="595959"/>
              </a:solidFill>
            </a:endParaRPr>
          </a:p>
        </p:txBody>
      </p:sp>
      <p:sp>
        <p:nvSpPr>
          <p:cNvPr id="124" name="Google Shape;124;p21"/>
          <p:cNvSpPr txBox="1">
            <a:spLocks noGrp="1"/>
          </p:cNvSpPr>
          <p:nvPr>
            <p:ph type="subTitle" idx="4294967295"/>
          </p:nvPr>
        </p:nvSpPr>
        <p:spPr>
          <a:xfrm>
            <a:off x="6810665" y="4831244"/>
            <a:ext cx="1616400" cy="1036400"/>
          </a:xfrm>
          <a:prstGeom prst="rect">
            <a:avLst/>
          </a:prstGeom>
          <a:noFill/>
          <a:ln>
            <a:noFill/>
          </a:ln>
        </p:spPr>
        <p:txBody>
          <a:bodyPr spcFirstLastPara="1" wrap="square" lIns="121900" tIns="121900" rIns="121900" bIns="121900" anchor="t" anchorCtr="0">
            <a:noAutofit/>
          </a:bodyPr>
          <a:lstStyle/>
          <a:p>
            <a:pPr marL="0" indent="0" algn="ctr">
              <a:spcAft>
                <a:spcPts val="1600"/>
              </a:spcAft>
              <a:buNone/>
            </a:pPr>
            <a:r>
              <a:rPr lang="en" sz="1333" b="1">
                <a:solidFill>
                  <a:srgbClr val="595959"/>
                </a:solidFill>
              </a:rPr>
              <a:t>Fall 2024</a:t>
            </a:r>
            <a:br>
              <a:rPr lang="en" sz="1333">
                <a:solidFill>
                  <a:srgbClr val="595959"/>
                </a:solidFill>
              </a:rPr>
            </a:br>
            <a:r>
              <a:rPr lang="en" sz="1333">
                <a:solidFill>
                  <a:srgbClr val="595959"/>
                </a:solidFill>
              </a:rPr>
              <a:t>HF0 </a:t>
            </a:r>
            <a:br>
              <a:rPr lang="en" sz="1333">
                <a:solidFill>
                  <a:srgbClr val="595959"/>
                </a:solidFill>
              </a:rPr>
            </a:br>
            <a:r>
              <a:rPr lang="en" sz="1333">
                <a:solidFill>
                  <a:srgbClr val="595959"/>
                </a:solidFill>
              </a:rPr>
              <a:t>Accelerator</a:t>
            </a:r>
            <a:endParaRPr sz="1333">
              <a:solidFill>
                <a:srgbClr val="595959"/>
              </a:solidFill>
            </a:endParaRPr>
          </a:p>
        </p:txBody>
      </p:sp>
      <p:sp>
        <p:nvSpPr>
          <p:cNvPr id="125" name="Google Shape;125;p21"/>
          <p:cNvSpPr txBox="1">
            <a:spLocks noGrp="1"/>
          </p:cNvSpPr>
          <p:nvPr>
            <p:ph type="subTitle" idx="4294967295"/>
          </p:nvPr>
        </p:nvSpPr>
        <p:spPr>
          <a:xfrm>
            <a:off x="10293667" y="4831244"/>
            <a:ext cx="1616400" cy="1457200"/>
          </a:xfrm>
          <a:prstGeom prst="rect">
            <a:avLst/>
          </a:prstGeom>
          <a:noFill/>
          <a:ln>
            <a:noFill/>
          </a:ln>
        </p:spPr>
        <p:txBody>
          <a:bodyPr spcFirstLastPara="1" wrap="square" lIns="121900" tIns="121900" rIns="121900" bIns="121900" anchor="t" anchorCtr="0">
            <a:noAutofit/>
          </a:bodyPr>
          <a:lstStyle/>
          <a:p>
            <a:pPr marL="0" indent="0" algn="ctr">
              <a:spcAft>
                <a:spcPts val="1600"/>
              </a:spcAft>
              <a:buNone/>
            </a:pPr>
            <a:r>
              <a:rPr lang="en" sz="1333" b="1">
                <a:solidFill>
                  <a:srgbClr val="595959"/>
                </a:solidFill>
              </a:rPr>
              <a:t>May 2025</a:t>
            </a:r>
            <a:br>
              <a:rPr lang="en" sz="1333">
                <a:solidFill>
                  <a:srgbClr val="595959"/>
                </a:solidFill>
              </a:rPr>
            </a:br>
            <a:r>
              <a:rPr lang="en" sz="1333">
                <a:solidFill>
                  <a:srgbClr val="595959"/>
                </a:solidFill>
              </a:rPr>
              <a:t>Received Seed Funding from Cortado Ventures</a:t>
            </a:r>
            <a:endParaRPr sz="1333">
              <a:solidFill>
                <a:srgbClr val="595959"/>
              </a:solidFill>
            </a:endParaRPr>
          </a:p>
        </p:txBody>
      </p:sp>
      <p:sp>
        <p:nvSpPr>
          <p:cNvPr id="126" name="Google Shape;126;p21"/>
          <p:cNvSpPr/>
          <p:nvPr/>
        </p:nvSpPr>
        <p:spPr>
          <a:xfrm>
            <a:off x="778611" y="4493833"/>
            <a:ext cx="219600" cy="219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27" name="Google Shape;127;p21"/>
          <p:cNvSpPr/>
          <p:nvPr/>
        </p:nvSpPr>
        <p:spPr>
          <a:xfrm>
            <a:off x="2401067" y="4493833"/>
            <a:ext cx="219600" cy="219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28" name="Google Shape;128;p21"/>
          <p:cNvSpPr/>
          <p:nvPr/>
        </p:nvSpPr>
        <p:spPr>
          <a:xfrm>
            <a:off x="4103733" y="4493833"/>
            <a:ext cx="219600" cy="219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29" name="Google Shape;129;p21"/>
          <p:cNvSpPr/>
          <p:nvPr/>
        </p:nvSpPr>
        <p:spPr>
          <a:xfrm>
            <a:off x="5845200" y="4493833"/>
            <a:ext cx="219600" cy="219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30" name="Google Shape;130;p21"/>
          <p:cNvSpPr/>
          <p:nvPr/>
        </p:nvSpPr>
        <p:spPr>
          <a:xfrm>
            <a:off x="7509067" y="4493833"/>
            <a:ext cx="219600" cy="219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31" name="Google Shape;131;p21"/>
          <p:cNvSpPr/>
          <p:nvPr/>
        </p:nvSpPr>
        <p:spPr>
          <a:xfrm>
            <a:off x="9289333" y="4493833"/>
            <a:ext cx="219600" cy="219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32" name="Google Shape;132;p21"/>
          <p:cNvSpPr/>
          <p:nvPr/>
        </p:nvSpPr>
        <p:spPr>
          <a:xfrm>
            <a:off x="10992000" y="4493833"/>
            <a:ext cx="219600" cy="219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
        <p:nvSpPr>
          <p:cNvPr id="133" name="Google Shape;133;p21"/>
          <p:cNvSpPr/>
          <p:nvPr/>
        </p:nvSpPr>
        <p:spPr>
          <a:xfrm>
            <a:off x="368400" y="4551233"/>
            <a:ext cx="11455200" cy="1048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D4D4C"/>
      </a:dk2>
      <a:lt2>
        <a:srgbClr val="E3E4E3"/>
      </a:lt2>
      <a:accent1>
        <a:srgbClr val="CE202F"/>
      </a:accent1>
      <a:accent2>
        <a:srgbClr val="4C4D4C"/>
      </a:accent2>
      <a:accent3>
        <a:srgbClr val="000000"/>
      </a:accent3>
      <a:accent4>
        <a:srgbClr val="8A8A89"/>
      </a:accent4>
      <a:accent5>
        <a:srgbClr val="2459A9"/>
      </a:accent5>
      <a:accent6>
        <a:srgbClr val="FFFEFE"/>
      </a:accent6>
      <a:hlink>
        <a:srgbClr val="2459A9"/>
      </a:hlink>
      <a:folHlink>
        <a:srgbClr val="183D74"/>
      </a:folHlink>
    </a:clrScheme>
    <a:fontScheme name="AEDC Template">
      <a:majorFont>
        <a:latin typeface="Oswald SemiBold"/>
        <a:ea typeface=""/>
        <a:cs typeface=""/>
      </a:majorFont>
      <a:minorFont>
        <a:latin typeface="Oswal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FA59EF-836C-714B-981C-48EB1960B37E}" vid="{DB42FA94-DA18-F948-953E-C97BD76111E6}"/>
    </a:ext>
  </a:extLst>
</a:theme>
</file>

<file path=ppt/theme/theme2.xml><?xml version="1.0" encoding="utf-8"?>
<a:theme xmlns:a="http://schemas.openxmlformats.org/drawingml/2006/main" name="2_Office Theme">
  <a:themeElements>
    <a:clrScheme name="Custom 1">
      <a:dk1>
        <a:srgbClr val="000000"/>
      </a:dk1>
      <a:lt1>
        <a:srgbClr val="FFFFFF"/>
      </a:lt1>
      <a:dk2>
        <a:srgbClr val="4D4D4C"/>
      </a:dk2>
      <a:lt2>
        <a:srgbClr val="E3E4E3"/>
      </a:lt2>
      <a:accent1>
        <a:srgbClr val="CE202F"/>
      </a:accent1>
      <a:accent2>
        <a:srgbClr val="4C4D4C"/>
      </a:accent2>
      <a:accent3>
        <a:srgbClr val="000000"/>
      </a:accent3>
      <a:accent4>
        <a:srgbClr val="8A8A89"/>
      </a:accent4>
      <a:accent5>
        <a:srgbClr val="2459A9"/>
      </a:accent5>
      <a:accent6>
        <a:srgbClr val="FFFEFE"/>
      </a:accent6>
      <a:hlink>
        <a:srgbClr val="2459A9"/>
      </a:hlink>
      <a:folHlink>
        <a:srgbClr val="183D74"/>
      </a:folHlink>
    </a:clrScheme>
    <a:fontScheme name="AEDC Template">
      <a:majorFont>
        <a:latin typeface="Oswald SemiBold"/>
        <a:ea typeface=""/>
        <a:cs typeface=""/>
      </a:majorFont>
      <a:minorFont>
        <a:latin typeface="Oswal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FA59EF-836C-714B-981C-48EB1960B37E}" vid="{DB42FA94-DA18-F948-953E-C97BD76111E6}"/>
    </a:ext>
  </a:extLst>
</a:theme>
</file>

<file path=ppt/theme/theme3.xml><?xml version="1.0" encoding="utf-8"?>
<a:theme xmlns:a="http://schemas.openxmlformats.org/drawingml/2006/main" name="Bastazo Deck Template">
  <a:themeElements>
    <a:clrScheme name="Simple Light">
      <a:dk1>
        <a:srgbClr val="000000"/>
      </a:dk1>
      <a:lt1>
        <a:srgbClr val="FFFFFF"/>
      </a:lt1>
      <a:dk2>
        <a:srgbClr val="5EA5D9"/>
      </a:dk2>
      <a:lt2>
        <a:srgbClr val="F1F6F9"/>
      </a:lt2>
      <a:accent1>
        <a:srgbClr val="2D4962"/>
      </a:accent1>
      <a:accent2>
        <a:srgbClr val="F7FF03"/>
      </a:accent2>
      <a:accent3>
        <a:srgbClr val="78909C"/>
      </a:accent3>
      <a:accent4>
        <a:srgbClr val="FFFFFF"/>
      </a:accent4>
      <a:accent5>
        <a:srgbClr val="FFFFFF"/>
      </a:accent5>
      <a:accent6>
        <a:srgbClr val="FFFFFF"/>
      </a:accent6>
      <a:hlink>
        <a:srgbClr val="5EA5D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4af8ad0-2690-4568-a232-8d8969b95aca" xsi:nil="true"/>
    <lcf76f155ced4ddcb4097134ff3c332f xmlns="287a9ac6-7266-464f-92fc-14ef9ffa4ab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8AAAACE238D14DBB70AC1A214B17E9" ma:contentTypeVersion="17" ma:contentTypeDescription="Create a new document." ma:contentTypeScope="" ma:versionID="1a3be97232252d5ce0e6eb09237fdc1e">
  <xsd:schema xmlns:xsd="http://www.w3.org/2001/XMLSchema" xmlns:xs="http://www.w3.org/2001/XMLSchema" xmlns:p="http://schemas.microsoft.com/office/2006/metadata/properties" xmlns:ns2="287a9ac6-7266-464f-92fc-14ef9ffa4ab3" xmlns:ns3="64af8ad0-2690-4568-a232-8d8969b95aca" targetNamespace="http://schemas.microsoft.com/office/2006/metadata/properties" ma:root="true" ma:fieldsID="8a76b1e813a9f7e04733a20648a494fb" ns2:_="" ns3:_="">
    <xsd:import namespace="287a9ac6-7266-464f-92fc-14ef9ffa4ab3"/>
    <xsd:import namespace="64af8ad0-2690-4568-a232-8d8969b95a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7a9ac6-7266-464f-92fc-14ef9ffa4a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3358760-6bd2-4d07-a004-50af683bcf1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af8ad0-2690-4568-a232-8d8969b95aca"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411c7d2-2be8-4db0-a322-83deea4049ef}" ma:internalName="TaxCatchAll" ma:showField="CatchAllData" ma:web="64af8ad0-2690-4568-a232-8d8969b95ac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5779DD-E406-48F2-B22A-8697879F73B0}">
  <ds:schemaRefs>
    <ds:schemaRef ds:uri="http://purl.org/dc/terms/"/>
    <ds:schemaRef ds:uri="http://schemas.microsoft.com/office/2006/metadata/properties"/>
    <ds:schemaRef ds:uri="http://purl.org/dc/elements/1.1/"/>
    <ds:schemaRef ds:uri="64af8ad0-2690-4568-a232-8d8969b95aca"/>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287a9ac6-7266-464f-92fc-14ef9ffa4ab3"/>
    <ds:schemaRef ds:uri="http://www.w3.org/XML/1998/namespace"/>
  </ds:schemaRefs>
</ds:datastoreItem>
</file>

<file path=customXml/itemProps2.xml><?xml version="1.0" encoding="utf-8"?>
<ds:datastoreItem xmlns:ds="http://schemas.openxmlformats.org/officeDocument/2006/customXml" ds:itemID="{61CDA6D6-21A5-4769-A017-314FB2B421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7a9ac6-7266-464f-92fc-14ef9ffa4ab3"/>
    <ds:schemaRef ds:uri="64af8ad0-2690-4568-a232-8d8969b95a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3C623C-95F6-458A-8E97-FE916E17D9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600</TotalTime>
  <Words>1392</Words>
  <Application>Microsoft Office PowerPoint</Application>
  <PresentationFormat>Widescreen</PresentationFormat>
  <Paragraphs>190</Paragraphs>
  <Slides>22</Slides>
  <Notes>13</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22</vt:i4>
      </vt:variant>
    </vt:vector>
  </HeadingPairs>
  <TitlesOfParts>
    <vt:vector size="39" baseType="lpstr">
      <vt:lpstr>Calibri</vt:lpstr>
      <vt:lpstr>Work Sans</vt:lpstr>
      <vt:lpstr>DM Mono</vt:lpstr>
      <vt:lpstr>OSWALD LIGHT</vt:lpstr>
      <vt:lpstr>Bricolage Grotesque</vt:lpstr>
      <vt:lpstr>DM Sans</vt:lpstr>
      <vt:lpstr>Oswald Medium</vt:lpstr>
      <vt:lpstr>DM Mono Light</vt:lpstr>
      <vt:lpstr>Roboto</vt:lpstr>
      <vt:lpstr>Sora ExtraLight</vt:lpstr>
      <vt:lpstr>Arial</vt:lpstr>
      <vt:lpstr>Wingdings</vt:lpstr>
      <vt:lpstr>Oswald SemiBold</vt:lpstr>
      <vt:lpstr>Oswald</vt:lpstr>
      <vt:lpstr>Office Theme</vt:lpstr>
      <vt:lpstr>2_Office Theme</vt:lpstr>
      <vt:lpstr>Bastazo Deck Template</vt:lpstr>
      <vt:lpstr>Welcome to the ESO Call!</vt:lpstr>
      <vt:lpstr>November ESO Call Agenda</vt:lpstr>
      <vt:lpstr>PowerPoint Presentation</vt:lpstr>
      <vt:lpstr>PowerPoint Presentation</vt:lpstr>
      <vt:lpstr>New Member Introductions </vt:lpstr>
      <vt:lpstr>ESO Monthly: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November 2025</vt:lpstr>
      <vt:lpstr>PowerPoint Presentation</vt:lpstr>
      <vt:lpstr>PowerPoint Presentation</vt:lpstr>
      <vt:lpstr>PowerPoint Presentation</vt:lpstr>
      <vt:lpstr>Thank you for joining us!  See you next month!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Kimberly Head</dc:creator>
  <cp:lastModifiedBy>Mallory Race</cp:lastModifiedBy>
  <cp:revision>10</cp:revision>
  <cp:lastPrinted>2025-09-02T16:05:24Z</cp:lastPrinted>
  <dcterms:created xsi:type="dcterms:W3CDTF">2025-08-25T13:14:08Z</dcterms:created>
  <dcterms:modified xsi:type="dcterms:W3CDTF">2025-11-06T19:30:36Z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0x010100918AAAACE238D14DBB70AC1A214B17E9</vt:lpwstr>
  </property>
  <property fmtid="{D5CDD505-2E9C-101B-9397-08002B2CF9AE}" pid="3" name="MediaServiceImageTags">
    <vt:lpwstr/>
  </property>
</Properties>
</file>